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86" r:id="rId3"/>
    <p:sldId id="259" r:id="rId4"/>
    <p:sldId id="258" r:id="rId5"/>
    <p:sldId id="272" r:id="rId6"/>
    <p:sldId id="273" r:id="rId7"/>
    <p:sldId id="290" r:id="rId8"/>
    <p:sldId id="275" r:id="rId9"/>
    <p:sldId id="276" r:id="rId10"/>
    <p:sldId id="277" r:id="rId11"/>
    <p:sldId id="292" r:id="rId12"/>
    <p:sldId id="288" r:id="rId13"/>
    <p:sldId id="294" r:id="rId14"/>
    <p:sldId id="308" r:id="rId15"/>
    <p:sldId id="309" r:id="rId16"/>
    <p:sldId id="311" r:id="rId17"/>
    <p:sldId id="310" r:id="rId18"/>
    <p:sldId id="295" r:id="rId19"/>
    <p:sldId id="296" r:id="rId20"/>
    <p:sldId id="312" r:id="rId21"/>
    <p:sldId id="313" r:id="rId22"/>
    <p:sldId id="297" r:id="rId23"/>
    <p:sldId id="319" r:id="rId24"/>
    <p:sldId id="298" r:id="rId25"/>
    <p:sldId id="314" r:id="rId26"/>
    <p:sldId id="317" r:id="rId27"/>
    <p:sldId id="315" r:id="rId28"/>
    <p:sldId id="318" r:id="rId29"/>
    <p:sldId id="299" r:id="rId30"/>
    <p:sldId id="303" r:id="rId31"/>
    <p:sldId id="307" r:id="rId32"/>
    <p:sldId id="270" r:id="rId33"/>
    <p:sldId id="316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76" autoAdjust="0"/>
  </p:normalViewPr>
  <p:slideViewPr>
    <p:cSldViewPr>
      <p:cViewPr varScale="1">
        <p:scale>
          <a:sx n="116" d="100"/>
          <a:sy n="116" d="100"/>
        </p:scale>
        <p:origin x="36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D1FC7-9CCE-4E1F-8AEB-712C833DBB9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DA84058-A76A-483A-B5AA-91A113148189}">
      <dgm:prSet phldrT="[Metin]"/>
      <dgm:spPr/>
      <dgm:t>
        <a:bodyPr/>
        <a:lstStyle/>
        <a:p>
          <a:r>
            <a:rPr lang="tr-TR" dirty="0"/>
            <a:t>Malatya Valiliği</a:t>
          </a:r>
        </a:p>
      </dgm:t>
    </dgm:pt>
    <dgm:pt modelId="{9D96A14C-5A40-417F-A6D5-4A668EA7FD38}" type="parTrans" cxnId="{50379768-987E-4F6A-A596-4D3BD7D0A935}">
      <dgm:prSet/>
      <dgm:spPr/>
      <dgm:t>
        <a:bodyPr/>
        <a:lstStyle/>
        <a:p>
          <a:endParaRPr lang="tr-TR"/>
        </a:p>
      </dgm:t>
    </dgm:pt>
    <dgm:pt modelId="{0A508F49-8056-496B-96A5-19A6F021DD3C}" type="sibTrans" cxnId="{50379768-987E-4F6A-A596-4D3BD7D0A935}">
      <dgm:prSet/>
      <dgm:spPr/>
      <dgm:t>
        <a:bodyPr/>
        <a:lstStyle/>
        <a:p>
          <a:endParaRPr lang="tr-TR"/>
        </a:p>
      </dgm:t>
    </dgm:pt>
    <dgm:pt modelId="{181AE5FC-3FF3-46D1-8517-E72F74AFD9C2}">
      <dgm:prSet phldrT="[Metin]"/>
      <dgm:spPr/>
      <dgm:t>
        <a:bodyPr/>
        <a:lstStyle/>
        <a:p>
          <a:r>
            <a:rPr lang="tr-TR" dirty="0"/>
            <a:t>İl Milli Eğitim Müdürlüğü </a:t>
          </a:r>
        </a:p>
      </dgm:t>
    </dgm:pt>
    <dgm:pt modelId="{62D85516-43CB-4CE5-895F-3225273FDF01}" type="parTrans" cxnId="{B0AD7903-676E-439F-A182-18F5B0BE466D}">
      <dgm:prSet/>
      <dgm:spPr/>
      <dgm:t>
        <a:bodyPr/>
        <a:lstStyle/>
        <a:p>
          <a:endParaRPr lang="tr-TR"/>
        </a:p>
      </dgm:t>
    </dgm:pt>
    <dgm:pt modelId="{F72D1ED3-E82F-48F1-969E-EC39A7B7A3CC}" type="sibTrans" cxnId="{B0AD7903-676E-439F-A182-18F5B0BE466D}">
      <dgm:prSet/>
      <dgm:spPr/>
      <dgm:t>
        <a:bodyPr/>
        <a:lstStyle/>
        <a:p>
          <a:endParaRPr lang="tr-TR"/>
        </a:p>
      </dgm:t>
    </dgm:pt>
    <dgm:pt modelId="{7ADEFDA6-E49E-48F1-B24F-4ECB925141D3}">
      <dgm:prSet phldrT="[Metin]"/>
      <dgm:spPr/>
      <dgm:t>
        <a:bodyPr/>
        <a:lstStyle/>
        <a:p>
          <a:r>
            <a:rPr lang="tr-TR" b="0" dirty="0"/>
            <a:t>Tüm İlçe Milli Eğitim Müdürlükleri</a:t>
          </a:r>
        </a:p>
      </dgm:t>
    </dgm:pt>
    <dgm:pt modelId="{E7ECB21A-2584-4C87-A125-E3A19D25A5BE}" type="parTrans" cxnId="{DDF408C8-43FA-405B-BF4D-1BCE5ACE4DE7}">
      <dgm:prSet/>
      <dgm:spPr/>
      <dgm:t>
        <a:bodyPr/>
        <a:lstStyle/>
        <a:p>
          <a:endParaRPr lang="tr-TR"/>
        </a:p>
      </dgm:t>
    </dgm:pt>
    <dgm:pt modelId="{6F014321-50C3-4529-A25F-7AB1D0A50F21}" type="sibTrans" cxnId="{DDF408C8-43FA-405B-BF4D-1BCE5ACE4DE7}">
      <dgm:prSet/>
      <dgm:spPr/>
      <dgm:t>
        <a:bodyPr/>
        <a:lstStyle/>
        <a:p>
          <a:endParaRPr lang="tr-TR"/>
        </a:p>
      </dgm:t>
    </dgm:pt>
    <dgm:pt modelId="{C4C0C2F4-4F05-44EE-BB49-98097F737052}">
      <dgm:prSet/>
      <dgm:spPr/>
      <dgm:t>
        <a:bodyPr/>
        <a:lstStyle/>
        <a:p>
          <a:r>
            <a:rPr lang="tr-TR" dirty="0"/>
            <a:t>Resmi ve Özel Ortaokullar ve Liseler </a:t>
          </a:r>
        </a:p>
      </dgm:t>
    </dgm:pt>
    <dgm:pt modelId="{65010119-37A5-4E2F-992C-C00131A3B565}" type="parTrans" cxnId="{7DD87975-D3CF-4783-8DF4-3F2CF5165128}">
      <dgm:prSet/>
      <dgm:spPr/>
      <dgm:t>
        <a:bodyPr/>
        <a:lstStyle/>
        <a:p>
          <a:endParaRPr lang="tr-TR"/>
        </a:p>
      </dgm:t>
    </dgm:pt>
    <dgm:pt modelId="{BB2B26A9-7C54-4A69-A341-D2F0FC64304C}" type="sibTrans" cxnId="{7DD87975-D3CF-4783-8DF4-3F2CF5165128}">
      <dgm:prSet/>
      <dgm:spPr/>
      <dgm:t>
        <a:bodyPr/>
        <a:lstStyle/>
        <a:p>
          <a:endParaRPr lang="tr-TR"/>
        </a:p>
      </dgm:t>
    </dgm:pt>
    <dgm:pt modelId="{874923CE-5B55-48B3-9564-C6A2E2002626}" type="pres">
      <dgm:prSet presAssocID="{34CD1FC7-9CCE-4E1F-8AEB-712C833DBB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F140EF09-D738-43EC-94DD-44E86C502E39}" type="pres">
      <dgm:prSet presAssocID="{34CD1FC7-9CCE-4E1F-8AEB-712C833DBB99}" presName="Name1" presStyleCnt="0"/>
      <dgm:spPr/>
    </dgm:pt>
    <dgm:pt modelId="{21DC923D-E995-4C91-AA19-527AB9F92523}" type="pres">
      <dgm:prSet presAssocID="{34CD1FC7-9CCE-4E1F-8AEB-712C833DBB99}" presName="cycle" presStyleCnt="0"/>
      <dgm:spPr/>
    </dgm:pt>
    <dgm:pt modelId="{0AEF85A6-C070-4630-A2D9-8DC1B65AA7C4}" type="pres">
      <dgm:prSet presAssocID="{34CD1FC7-9CCE-4E1F-8AEB-712C833DBB99}" presName="srcNode" presStyleLbl="node1" presStyleIdx="0" presStyleCnt="4"/>
      <dgm:spPr/>
    </dgm:pt>
    <dgm:pt modelId="{B2A291F4-C8D2-45CC-9035-F1FDA6616CEB}" type="pres">
      <dgm:prSet presAssocID="{34CD1FC7-9CCE-4E1F-8AEB-712C833DBB99}" presName="conn" presStyleLbl="parChTrans1D2" presStyleIdx="0" presStyleCnt="1"/>
      <dgm:spPr/>
      <dgm:t>
        <a:bodyPr/>
        <a:lstStyle/>
        <a:p>
          <a:endParaRPr lang="tr-TR"/>
        </a:p>
      </dgm:t>
    </dgm:pt>
    <dgm:pt modelId="{FC7B58D7-64A3-4DF4-B4CD-309C2BB04F1B}" type="pres">
      <dgm:prSet presAssocID="{34CD1FC7-9CCE-4E1F-8AEB-712C833DBB99}" presName="extraNode" presStyleLbl="node1" presStyleIdx="0" presStyleCnt="4"/>
      <dgm:spPr/>
    </dgm:pt>
    <dgm:pt modelId="{F1124139-F60A-49EA-9CBF-E48F98CACC92}" type="pres">
      <dgm:prSet presAssocID="{34CD1FC7-9CCE-4E1F-8AEB-712C833DBB99}" presName="dstNode" presStyleLbl="node1" presStyleIdx="0" presStyleCnt="4"/>
      <dgm:spPr/>
    </dgm:pt>
    <dgm:pt modelId="{653E3A9A-0967-45DF-9F32-16919FE49EB5}" type="pres">
      <dgm:prSet presAssocID="{0DA84058-A76A-483A-B5AA-91A11314818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E4908C-733A-48B1-A904-44D5812E8DDB}" type="pres">
      <dgm:prSet presAssocID="{0DA84058-A76A-483A-B5AA-91A113148189}" presName="accent_1" presStyleCnt="0"/>
      <dgm:spPr/>
    </dgm:pt>
    <dgm:pt modelId="{92D17159-DAE6-45B4-B6A8-67505915E938}" type="pres">
      <dgm:prSet presAssocID="{0DA84058-A76A-483A-B5AA-91A113148189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B8888B1-A966-4202-9178-974A257D0764}" type="pres">
      <dgm:prSet presAssocID="{181AE5FC-3FF3-46D1-8517-E72F74AFD9C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FC1B4D-8A9F-4ACE-AA7C-1AB1AC8F9328}" type="pres">
      <dgm:prSet presAssocID="{181AE5FC-3FF3-46D1-8517-E72F74AFD9C2}" presName="accent_2" presStyleCnt="0"/>
      <dgm:spPr/>
    </dgm:pt>
    <dgm:pt modelId="{45E4F036-4C97-4904-91C4-53DE7285C705}" type="pres">
      <dgm:prSet presAssocID="{181AE5FC-3FF3-46D1-8517-E72F74AFD9C2}" presName="accentRepeatNode" presStyleLbl="solidFgAcc1" presStyleIdx="1" presStyleCnt="4" custScaleX="110802" custScaleY="11080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714B26C-D82A-4907-A1FC-0DD7885A0FB4}" type="pres">
      <dgm:prSet presAssocID="{7ADEFDA6-E49E-48F1-B24F-4ECB925141D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270802-66E9-4560-9822-464593B6F0A8}" type="pres">
      <dgm:prSet presAssocID="{7ADEFDA6-E49E-48F1-B24F-4ECB925141D3}" presName="accent_3" presStyleCnt="0"/>
      <dgm:spPr/>
    </dgm:pt>
    <dgm:pt modelId="{FA5A8E7F-C5DA-4E93-BA72-3C781C863152}" type="pres">
      <dgm:prSet presAssocID="{7ADEFDA6-E49E-48F1-B24F-4ECB925141D3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0A28E32-6489-42B1-9BA6-A16E23A9594C}" type="pres">
      <dgm:prSet presAssocID="{C4C0C2F4-4F05-44EE-BB49-98097F73705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47DF45-474E-4038-853B-3EAF6E1F66C8}" type="pres">
      <dgm:prSet presAssocID="{C4C0C2F4-4F05-44EE-BB49-98097F737052}" presName="accent_4" presStyleCnt="0"/>
      <dgm:spPr/>
    </dgm:pt>
    <dgm:pt modelId="{1E02B5F5-8653-456F-8F0B-6918BAB9FA58}" type="pres">
      <dgm:prSet presAssocID="{C4C0C2F4-4F05-44EE-BB49-98097F737052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26AD060-B7FD-4646-B3D3-401ED3CFDD11}" type="presOf" srcId="{181AE5FC-3FF3-46D1-8517-E72F74AFD9C2}" destId="{2B8888B1-A966-4202-9178-974A257D0764}" srcOrd="0" destOrd="0" presId="urn:microsoft.com/office/officeart/2008/layout/VerticalCurvedList"/>
    <dgm:cxn modelId="{F6C166F5-FB37-4D15-A4F3-8ADB5C1B9275}" type="presOf" srcId="{7ADEFDA6-E49E-48F1-B24F-4ECB925141D3}" destId="{7714B26C-D82A-4907-A1FC-0DD7885A0FB4}" srcOrd="0" destOrd="0" presId="urn:microsoft.com/office/officeart/2008/layout/VerticalCurvedList"/>
    <dgm:cxn modelId="{FEAD63AE-ECE6-4B07-B7AD-117B9D8BC167}" type="presOf" srcId="{0A508F49-8056-496B-96A5-19A6F021DD3C}" destId="{B2A291F4-C8D2-45CC-9035-F1FDA6616CEB}" srcOrd="0" destOrd="0" presId="urn:microsoft.com/office/officeart/2008/layout/VerticalCurvedList"/>
    <dgm:cxn modelId="{223E0DF8-792E-446E-BD8C-AFC3D69D570B}" type="presOf" srcId="{0DA84058-A76A-483A-B5AA-91A113148189}" destId="{653E3A9A-0967-45DF-9F32-16919FE49EB5}" srcOrd="0" destOrd="0" presId="urn:microsoft.com/office/officeart/2008/layout/VerticalCurvedList"/>
    <dgm:cxn modelId="{50379768-987E-4F6A-A596-4D3BD7D0A935}" srcId="{34CD1FC7-9CCE-4E1F-8AEB-712C833DBB99}" destId="{0DA84058-A76A-483A-B5AA-91A113148189}" srcOrd="0" destOrd="0" parTransId="{9D96A14C-5A40-417F-A6D5-4A668EA7FD38}" sibTransId="{0A508F49-8056-496B-96A5-19A6F021DD3C}"/>
    <dgm:cxn modelId="{FCDCDAB5-60B9-46B3-AC14-D11AD250FB1B}" type="presOf" srcId="{34CD1FC7-9CCE-4E1F-8AEB-712C833DBB99}" destId="{874923CE-5B55-48B3-9564-C6A2E2002626}" srcOrd="0" destOrd="0" presId="urn:microsoft.com/office/officeart/2008/layout/VerticalCurvedList"/>
    <dgm:cxn modelId="{B0AD7903-676E-439F-A182-18F5B0BE466D}" srcId="{34CD1FC7-9CCE-4E1F-8AEB-712C833DBB99}" destId="{181AE5FC-3FF3-46D1-8517-E72F74AFD9C2}" srcOrd="1" destOrd="0" parTransId="{62D85516-43CB-4CE5-895F-3225273FDF01}" sibTransId="{F72D1ED3-E82F-48F1-969E-EC39A7B7A3CC}"/>
    <dgm:cxn modelId="{A4EF7C25-A6DD-4865-93B5-2F1423798B0E}" type="presOf" srcId="{C4C0C2F4-4F05-44EE-BB49-98097F737052}" destId="{A0A28E32-6489-42B1-9BA6-A16E23A9594C}" srcOrd="0" destOrd="0" presId="urn:microsoft.com/office/officeart/2008/layout/VerticalCurvedList"/>
    <dgm:cxn modelId="{DDF408C8-43FA-405B-BF4D-1BCE5ACE4DE7}" srcId="{34CD1FC7-9CCE-4E1F-8AEB-712C833DBB99}" destId="{7ADEFDA6-E49E-48F1-B24F-4ECB925141D3}" srcOrd="2" destOrd="0" parTransId="{E7ECB21A-2584-4C87-A125-E3A19D25A5BE}" sibTransId="{6F014321-50C3-4529-A25F-7AB1D0A50F21}"/>
    <dgm:cxn modelId="{7DD87975-D3CF-4783-8DF4-3F2CF5165128}" srcId="{34CD1FC7-9CCE-4E1F-8AEB-712C833DBB99}" destId="{C4C0C2F4-4F05-44EE-BB49-98097F737052}" srcOrd="3" destOrd="0" parTransId="{65010119-37A5-4E2F-992C-C00131A3B565}" sibTransId="{BB2B26A9-7C54-4A69-A341-D2F0FC64304C}"/>
    <dgm:cxn modelId="{578BBA6C-5360-4C4E-BC0B-5AB7F3A2BD7C}" type="presParOf" srcId="{874923CE-5B55-48B3-9564-C6A2E2002626}" destId="{F140EF09-D738-43EC-94DD-44E86C502E39}" srcOrd="0" destOrd="0" presId="urn:microsoft.com/office/officeart/2008/layout/VerticalCurvedList"/>
    <dgm:cxn modelId="{F9C1CEFE-7B48-47E2-828D-BF9FE34E5239}" type="presParOf" srcId="{F140EF09-D738-43EC-94DD-44E86C502E39}" destId="{21DC923D-E995-4C91-AA19-527AB9F92523}" srcOrd="0" destOrd="0" presId="urn:microsoft.com/office/officeart/2008/layout/VerticalCurvedList"/>
    <dgm:cxn modelId="{03DA6C2A-7F6E-423E-9A17-9DAD9387CBF1}" type="presParOf" srcId="{21DC923D-E995-4C91-AA19-527AB9F92523}" destId="{0AEF85A6-C070-4630-A2D9-8DC1B65AA7C4}" srcOrd="0" destOrd="0" presId="urn:microsoft.com/office/officeart/2008/layout/VerticalCurvedList"/>
    <dgm:cxn modelId="{483BB94B-527A-4688-BA10-45A2B76966B9}" type="presParOf" srcId="{21DC923D-E995-4C91-AA19-527AB9F92523}" destId="{B2A291F4-C8D2-45CC-9035-F1FDA6616CEB}" srcOrd="1" destOrd="0" presId="urn:microsoft.com/office/officeart/2008/layout/VerticalCurvedList"/>
    <dgm:cxn modelId="{1F90FB0D-6245-46BA-AC44-879F2C8B65C9}" type="presParOf" srcId="{21DC923D-E995-4C91-AA19-527AB9F92523}" destId="{FC7B58D7-64A3-4DF4-B4CD-309C2BB04F1B}" srcOrd="2" destOrd="0" presId="urn:microsoft.com/office/officeart/2008/layout/VerticalCurvedList"/>
    <dgm:cxn modelId="{F241B068-5693-45D7-9B4A-D0D23C0C202F}" type="presParOf" srcId="{21DC923D-E995-4C91-AA19-527AB9F92523}" destId="{F1124139-F60A-49EA-9CBF-E48F98CACC92}" srcOrd="3" destOrd="0" presId="urn:microsoft.com/office/officeart/2008/layout/VerticalCurvedList"/>
    <dgm:cxn modelId="{3A01C1A2-3C41-4CFF-BD0D-CAC1963BC2E7}" type="presParOf" srcId="{F140EF09-D738-43EC-94DD-44E86C502E39}" destId="{653E3A9A-0967-45DF-9F32-16919FE49EB5}" srcOrd="1" destOrd="0" presId="urn:microsoft.com/office/officeart/2008/layout/VerticalCurvedList"/>
    <dgm:cxn modelId="{BA48C28F-5A4C-4525-A1DE-799D6667A14A}" type="presParOf" srcId="{F140EF09-D738-43EC-94DD-44E86C502E39}" destId="{4FE4908C-733A-48B1-A904-44D5812E8DDB}" srcOrd="2" destOrd="0" presId="urn:microsoft.com/office/officeart/2008/layout/VerticalCurvedList"/>
    <dgm:cxn modelId="{192E8D0E-20E9-4D7A-A726-FBA8F77CE849}" type="presParOf" srcId="{4FE4908C-733A-48B1-A904-44D5812E8DDB}" destId="{92D17159-DAE6-45B4-B6A8-67505915E938}" srcOrd="0" destOrd="0" presId="urn:microsoft.com/office/officeart/2008/layout/VerticalCurvedList"/>
    <dgm:cxn modelId="{F306052B-F825-4AC5-8378-B3A0FE152120}" type="presParOf" srcId="{F140EF09-D738-43EC-94DD-44E86C502E39}" destId="{2B8888B1-A966-4202-9178-974A257D0764}" srcOrd="3" destOrd="0" presId="urn:microsoft.com/office/officeart/2008/layout/VerticalCurvedList"/>
    <dgm:cxn modelId="{61416902-9662-462D-B26A-BB73A054ECF9}" type="presParOf" srcId="{F140EF09-D738-43EC-94DD-44E86C502E39}" destId="{9BFC1B4D-8A9F-4ACE-AA7C-1AB1AC8F9328}" srcOrd="4" destOrd="0" presId="urn:microsoft.com/office/officeart/2008/layout/VerticalCurvedList"/>
    <dgm:cxn modelId="{E06C986E-11F1-4A15-BE2C-2559BB34D32B}" type="presParOf" srcId="{9BFC1B4D-8A9F-4ACE-AA7C-1AB1AC8F9328}" destId="{45E4F036-4C97-4904-91C4-53DE7285C705}" srcOrd="0" destOrd="0" presId="urn:microsoft.com/office/officeart/2008/layout/VerticalCurvedList"/>
    <dgm:cxn modelId="{9E5BCE2E-2C71-4C69-9395-89C55988BC38}" type="presParOf" srcId="{F140EF09-D738-43EC-94DD-44E86C502E39}" destId="{7714B26C-D82A-4907-A1FC-0DD7885A0FB4}" srcOrd="5" destOrd="0" presId="urn:microsoft.com/office/officeart/2008/layout/VerticalCurvedList"/>
    <dgm:cxn modelId="{430E3FDA-523A-4B18-8D03-DE51638522B5}" type="presParOf" srcId="{F140EF09-D738-43EC-94DD-44E86C502E39}" destId="{F3270802-66E9-4560-9822-464593B6F0A8}" srcOrd="6" destOrd="0" presId="urn:microsoft.com/office/officeart/2008/layout/VerticalCurvedList"/>
    <dgm:cxn modelId="{A52BA295-6353-4762-8E7D-5019FC0DB446}" type="presParOf" srcId="{F3270802-66E9-4560-9822-464593B6F0A8}" destId="{FA5A8E7F-C5DA-4E93-BA72-3C781C863152}" srcOrd="0" destOrd="0" presId="urn:microsoft.com/office/officeart/2008/layout/VerticalCurvedList"/>
    <dgm:cxn modelId="{B102DE36-1F40-4E04-BF62-3511113B05C9}" type="presParOf" srcId="{F140EF09-D738-43EC-94DD-44E86C502E39}" destId="{A0A28E32-6489-42B1-9BA6-A16E23A9594C}" srcOrd="7" destOrd="0" presId="urn:microsoft.com/office/officeart/2008/layout/VerticalCurvedList"/>
    <dgm:cxn modelId="{E8040D1C-20A2-4FBF-AB4E-695E74EF4D0D}" type="presParOf" srcId="{F140EF09-D738-43EC-94DD-44E86C502E39}" destId="{0847DF45-474E-4038-853B-3EAF6E1F66C8}" srcOrd="8" destOrd="0" presId="urn:microsoft.com/office/officeart/2008/layout/VerticalCurvedList"/>
    <dgm:cxn modelId="{DB6C5AD8-0C45-4E8F-B9B1-2CD95E4ECD13}" type="presParOf" srcId="{0847DF45-474E-4038-853B-3EAF6E1F66C8}" destId="{1E02B5F5-8653-456F-8F0B-6918BAB9FA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AC8F03-7330-4917-B357-03C717D8F42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A7C47052-9A6E-4A0A-9FCF-9F34A232F134}">
      <dgm:prSet phldrT="[Metin]"/>
      <dgm:spPr/>
      <dgm:t>
        <a:bodyPr/>
        <a:lstStyle/>
        <a:p>
          <a:endParaRPr lang="tr-TR" dirty="0"/>
        </a:p>
      </dgm:t>
    </dgm:pt>
    <dgm:pt modelId="{BA435EC1-F3CA-480D-9111-2FFFAB088481}" type="parTrans" cxnId="{31BCEFCC-03B2-425D-85C9-124B4EA0908D}">
      <dgm:prSet/>
      <dgm:spPr/>
      <dgm:t>
        <a:bodyPr/>
        <a:lstStyle/>
        <a:p>
          <a:endParaRPr lang="tr-TR"/>
        </a:p>
      </dgm:t>
    </dgm:pt>
    <dgm:pt modelId="{5A29F2BE-B088-477B-B233-343554325EB2}" type="sibTrans" cxnId="{31BCEFCC-03B2-425D-85C9-124B4EA0908D}">
      <dgm:prSet/>
      <dgm:spPr/>
      <dgm:t>
        <a:bodyPr/>
        <a:lstStyle/>
        <a:p>
          <a:endParaRPr lang="tr-TR"/>
        </a:p>
      </dgm:t>
    </dgm:pt>
    <dgm:pt modelId="{D6DBC270-73D4-4812-A32D-F4196E315EA4}">
      <dgm:prSet phldrT="[Metin]"/>
      <dgm:spPr/>
      <dgm:t>
        <a:bodyPr/>
        <a:lstStyle/>
        <a:p>
          <a:r>
            <a:rPr lang="tr-TR" b="1" dirty="0"/>
            <a:t>İlimizde merkezi sınavlara hazırlanan tüm 8. ve 12. sınıf öğrencilerin; akademik başarılarının artırılması ve öğrencilerimizin hedefledikleri üst öğrenim kurumlarına yerleşmelerini sağlamak,</a:t>
          </a:r>
          <a:endParaRPr lang="tr-TR" dirty="0"/>
        </a:p>
      </dgm:t>
    </dgm:pt>
    <dgm:pt modelId="{C677F080-238A-4408-92CE-42D78816356A}" type="parTrans" cxnId="{572F968A-3248-4EDA-A8FC-503FDA6BF90B}">
      <dgm:prSet/>
      <dgm:spPr/>
      <dgm:t>
        <a:bodyPr/>
        <a:lstStyle/>
        <a:p>
          <a:endParaRPr lang="tr-TR"/>
        </a:p>
      </dgm:t>
    </dgm:pt>
    <dgm:pt modelId="{C5F67273-55AF-44F4-813C-017C97D193BF}" type="sibTrans" cxnId="{572F968A-3248-4EDA-A8FC-503FDA6BF90B}">
      <dgm:prSet/>
      <dgm:spPr/>
      <dgm:t>
        <a:bodyPr/>
        <a:lstStyle/>
        <a:p>
          <a:endParaRPr lang="tr-TR"/>
        </a:p>
      </dgm:t>
    </dgm:pt>
    <dgm:pt modelId="{3F52CA56-2A39-4B5C-B847-9999A4169B74}">
      <dgm:prSet phldrT="[Metin]"/>
      <dgm:spPr/>
      <dgm:t>
        <a:bodyPr/>
        <a:lstStyle/>
        <a:p>
          <a:endParaRPr lang="tr-TR" dirty="0"/>
        </a:p>
      </dgm:t>
    </dgm:pt>
    <dgm:pt modelId="{EBDDA3E2-80B6-43CB-AA7B-BC481616BC7F}" type="parTrans" cxnId="{7014BCC6-9F36-4DFC-BEE3-DCDAD4B80705}">
      <dgm:prSet/>
      <dgm:spPr/>
      <dgm:t>
        <a:bodyPr/>
        <a:lstStyle/>
        <a:p>
          <a:endParaRPr lang="tr-TR"/>
        </a:p>
      </dgm:t>
    </dgm:pt>
    <dgm:pt modelId="{78D4DF19-5396-4C1E-AEA2-86307F3EF8ED}" type="sibTrans" cxnId="{7014BCC6-9F36-4DFC-BEE3-DCDAD4B80705}">
      <dgm:prSet/>
      <dgm:spPr/>
      <dgm:t>
        <a:bodyPr/>
        <a:lstStyle/>
        <a:p>
          <a:endParaRPr lang="tr-TR"/>
        </a:p>
      </dgm:t>
    </dgm:pt>
    <dgm:pt modelId="{F1B2B5E0-8AFF-4CBB-93EB-FDA3CDD3490D}">
      <dgm:prSet phldrT="[Metin]"/>
      <dgm:spPr/>
      <dgm:t>
        <a:bodyPr/>
        <a:lstStyle/>
        <a:p>
          <a:endParaRPr lang="tr-TR" dirty="0"/>
        </a:p>
      </dgm:t>
    </dgm:pt>
    <dgm:pt modelId="{22621D2A-435A-4399-99D1-CA8520AEF96F}" type="parTrans" cxnId="{304B5114-0464-4719-B942-46424E8174D2}">
      <dgm:prSet/>
      <dgm:spPr/>
      <dgm:t>
        <a:bodyPr/>
        <a:lstStyle/>
        <a:p>
          <a:endParaRPr lang="tr-TR"/>
        </a:p>
      </dgm:t>
    </dgm:pt>
    <dgm:pt modelId="{5B3C4560-3080-44C5-8253-F1F0EA972D71}" type="sibTrans" cxnId="{304B5114-0464-4719-B942-46424E8174D2}">
      <dgm:prSet/>
      <dgm:spPr/>
      <dgm:t>
        <a:bodyPr/>
        <a:lstStyle/>
        <a:p>
          <a:endParaRPr lang="tr-TR"/>
        </a:p>
      </dgm:t>
    </dgm:pt>
    <dgm:pt modelId="{0FC33E9B-23BB-45F8-9700-5F4CE2EA6752}">
      <dgm:prSet phldrT="[Metin]"/>
      <dgm:spPr/>
      <dgm:t>
        <a:bodyPr/>
        <a:lstStyle/>
        <a:p>
          <a:r>
            <a:rPr lang="tr-TR" b="1" dirty="0"/>
            <a:t>Öğrencilerin planlı ve programlı çalışmalarını sağlamak,</a:t>
          </a:r>
          <a:endParaRPr lang="tr-TR" dirty="0"/>
        </a:p>
      </dgm:t>
    </dgm:pt>
    <dgm:pt modelId="{D5372EBE-3E73-43F4-9C8B-C574732C409E}" type="parTrans" cxnId="{5856A1D0-87C9-48A5-8D1B-467C57D47435}">
      <dgm:prSet/>
      <dgm:spPr/>
      <dgm:t>
        <a:bodyPr/>
        <a:lstStyle/>
        <a:p>
          <a:endParaRPr lang="tr-TR"/>
        </a:p>
      </dgm:t>
    </dgm:pt>
    <dgm:pt modelId="{27353845-9685-4103-9F00-95C9F5F5FF2A}" type="sibTrans" cxnId="{5856A1D0-87C9-48A5-8D1B-467C57D47435}">
      <dgm:prSet/>
      <dgm:spPr/>
      <dgm:t>
        <a:bodyPr/>
        <a:lstStyle/>
        <a:p>
          <a:endParaRPr lang="tr-TR"/>
        </a:p>
      </dgm:t>
    </dgm:pt>
    <dgm:pt modelId="{92016190-A814-45C7-8F64-71B13737134D}">
      <dgm:prSet/>
      <dgm:spPr/>
      <dgm:t>
        <a:bodyPr/>
        <a:lstStyle/>
        <a:p>
          <a:endParaRPr lang="tr-TR"/>
        </a:p>
      </dgm:t>
    </dgm:pt>
    <dgm:pt modelId="{9E876FA6-2950-48E4-990A-4304858000B5}" type="parTrans" cxnId="{13987ACD-F162-4108-A57C-C4B6C9BFE328}">
      <dgm:prSet/>
      <dgm:spPr/>
    </dgm:pt>
    <dgm:pt modelId="{1D244413-C049-4395-854C-8809290C2FCB}" type="sibTrans" cxnId="{13987ACD-F162-4108-A57C-C4B6C9BFE328}">
      <dgm:prSet/>
      <dgm:spPr/>
    </dgm:pt>
    <dgm:pt modelId="{A9C4E656-A078-473E-AAE2-02F5E4526C91}">
      <dgm:prSet/>
      <dgm:spPr/>
      <dgm:t>
        <a:bodyPr/>
        <a:lstStyle/>
        <a:p>
          <a:r>
            <a:rPr lang="tr-TR" b="1" dirty="0"/>
            <a:t>Gelişime açık alanların desteklenmesini sağlamak,</a:t>
          </a:r>
        </a:p>
      </dgm:t>
    </dgm:pt>
    <dgm:pt modelId="{19FDF854-A937-4F2A-8A08-72D5CFF154AF}" type="parTrans" cxnId="{64E47670-5A3F-4F4E-909B-429C52A9631C}">
      <dgm:prSet/>
      <dgm:spPr/>
      <dgm:t>
        <a:bodyPr/>
        <a:lstStyle/>
        <a:p>
          <a:endParaRPr lang="tr-TR"/>
        </a:p>
      </dgm:t>
    </dgm:pt>
    <dgm:pt modelId="{1797B6F2-67D2-4175-8F02-C2EA67648255}" type="sibTrans" cxnId="{64E47670-5A3F-4F4E-909B-429C52A9631C}">
      <dgm:prSet/>
      <dgm:spPr/>
      <dgm:t>
        <a:bodyPr/>
        <a:lstStyle/>
        <a:p>
          <a:endParaRPr lang="tr-TR"/>
        </a:p>
      </dgm:t>
    </dgm:pt>
    <dgm:pt modelId="{5679AF7C-8022-43C9-AA4D-E461924465EB}">
      <dgm:prSet/>
      <dgm:spPr/>
      <dgm:t>
        <a:bodyPr/>
        <a:lstStyle/>
        <a:p>
          <a:endParaRPr lang="tr-TR" dirty="0"/>
        </a:p>
      </dgm:t>
    </dgm:pt>
    <dgm:pt modelId="{20690ABD-D453-4CD7-B44F-08E1563E6384}" type="parTrans" cxnId="{B0B7D28C-DBC1-4865-976E-5DE4D53427E8}">
      <dgm:prSet/>
      <dgm:spPr/>
    </dgm:pt>
    <dgm:pt modelId="{DF8D7A6B-781D-470E-ABEF-6E06DB9A9AED}" type="sibTrans" cxnId="{B0B7D28C-DBC1-4865-976E-5DE4D53427E8}">
      <dgm:prSet/>
      <dgm:spPr/>
    </dgm:pt>
    <dgm:pt modelId="{D6EA46A3-FF68-491D-8EAF-72A50DA0B1E2}" type="pres">
      <dgm:prSet presAssocID="{2AAC8F03-7330-4917-B357-03C717D8F4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6498900-1C43-49A7-BB3F-4D445E6F81E9}" type="pres">
      <dgm:prSet presAssocID="{A7C47052-9A6E-4A0A-9FCF-9F34A232F134}" presName="composite" presStyleCnt="0"/>
      <dgm:spPr/>
    </dgm:pt>
    <dgm:pt modelId="{552DD572-3846-47B0-8EAB-6B3D85EFE6ED}" type="pres">
      <dgm:prSet presAssocID="{A7C47052-9A6E-4A0A-9FCF-9F34A232F134}" presName="parentText" presStyleLbl="alignNode1" presStyleIdx="0" presStyleCnt="3" custLinFactNeighborX="1729" custLinFactNeighborY="-11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878FE8-C6EA-4618-813E-2F9D548B52C2}" type="pres">
      <dgm:prSet presAssocID="{A7C47052-9A6E-4A0A-9FCF-9F34A232F13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3D5ADA-EC7F-4A4E-B97C-4CD947ED2769}" type="pres">
      <dgm:prSet presAssocID="{5A29F2BE-B088-477B-B233-343554325EB2}" presName="sp" presStyleCnt="0"/>
      <dgm:spPr/>
    </dgm:pt>
    <dgm:pt modelId="{D76E2370-5E3B-4C63-995B-6DA30EB03916}" type="pres">
      <dgm:prSet presAssocID="{3F52CA56-2A39-4B5C-B847-9999A4169B74}" presName="composite" presStyleCnt="0"/>
      <dgm:spPr/>
    </dgm:pt>
    <dgm:pt modelId="{B7DFAE25-B0B9-4F94-BCA0-C5CFF2735C90}" type="pres">
      <dgm:prSet presAssocID="{3F52CA56-2A39-4B5C-B847-9999A4169B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FA82C9-13EF-4BAE-B946-D198A2231348}" type="pres">
      <dgm:prSet presAssocID="{3F52CA56-2A39-4B5C-B847-9999A4169B74}" presName="descendantText" presStyleLbl="alignAcc1" presStyleIdx="1" presStyleCnt="3" custLinFactNeighborX="-280" custLinFactNeighborY="-61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B683E2-125F-4002-A3E1-97DF9B0330DD}" type="pres">
      <dgm:prSet presAssocID="{78D4DF19-5396-4C1E-AEA2-86307F3EF8ED}" presName="sp" presStyleCnt="0"/>
      <dgm:spPr/>
    </dgm:pt>
    <dgm:pt modelId="{DAFFF999-DC0D-44BE-A9C0-C9AD3369A2D1}" type="pres">
      <dgm:prSet presAssocID="{F1B2B5E0-8AFF-4CBB-93EB-FDA3CDD3490D}" presName="composite" presStyleCnt="0"/>
      <dgm:spPr/>
    </dgm:pt>
    <dgm:pt modelId="{9D562F5D-E5B1-415D-9B66-5C28862655D4}" type="pres">
      <dgm:prSet presAssocID="{F1B2B5E0-8AFF-4CBB-93EB-FDA3CDD3490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E70413-6E79-4306-88C6-2D96E5350E1D}" type="pres">
      <dgm:prSet presAssocID="{F1B2B5E0-8AFF-4CBB-93EB-FDA3CDD3490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1BCEFCC-03B2-425D-85C9-124B4EA0908D}" srcId="{2AAC8F03-7330-4917-B357-03C717D8F420}" destId="{A7C47052-9A6E-4A0A-9FCF-9F34A232F134}" srcOrd="0" destOrd="0" parTransId="{BA435EC1-F3CA-480D-9111-2FFFAB088481}" sibTransId="{5A29F2BE-B088-477B-B233-343554325EB2}"/>
    <dgm:cxn modelId="{21D097FD-B062-4F4D-A699-E82FB8DCA05E}" type="presOf" srcId="{F1B2B5E0-8AFF-4CBB-93EB-FDA3CDD3490D}" destId="{9D562F5D-E5B1-415D-9B66-5C28862655D4}" srcOrd="0" destOrd="0" presId="urn:microsoft.com/office/officeart/2005/8/layout/chevron2"/>
    <dgm:cxn modelId="{797878AD-5636-41C7-9016-0F079DEC49DB}" type="presOf" srcId="{A9C4E656-A078-473E-AAE2-02F5E4526C91}" destId="{5FFA82C9-13EF-4BAE-B946-D198A2231348}" srcOrd="0" destOrd="1" presId="urn:microsoft.com/office/officeart/2005/8/layout/chevron2"/>
    <dgm:cxn modelId="{75BACFB4-B876-4535-9558-B25439A6102A}" type="presOf" srcId="{A7C47052-9A6E-4A0A-9FCF-9F34A232F134}" destId="{552DD572-3846-47B0-8EAB-6B3D85EFE6ED}" srcOrd="0" destOrd="0" presId="urn:microsoft.com/office/officeart/2005/8/layout/chevron2"/>
    <dgm:cxn modelId="{572F968A-3248-4EDA-A8FC-503FDA6BF90B}" srcId="{A7C47052-9A6E-4A0A-9FCF-9F34A232F134}" destId="{D6DBC270-73D4-4812-A32D-F4196E315EA4}" srcOrd="0" destOrd="0" parTransId="{C677F080-238A-4408-92CE-42D78816356A}" sibTransId="{C5F67273-55AF-44F4-813C-017C97D193BF}"/>
    <dgm:cxn modelId="{6346B9AB-5FD2-45C0-9C8E-FF97AEBABE13}" type="presOf" srcId="{0FC33E9B-23BB-45F8-9700-5F4CE2EA6752}" destId="{97E70413-6E79-4306-88C6-2D96E5350E1D}" srcOrd="0" destOrd="0" presId="urn:microsoft.com/office/officeart/2005/8/layout/chevron2"/>
    <dgm:cxn modelId="{6B5152FA-5B67-4A68-AA88-E2BE5BD87CA1}" type="presOf" srcId="{5679AF7C-8022-43C9-AA4D-E461924465EB}" destId="{5FFA82C9-13EF-4BAE-B946-D198A2231348}" srcOrd="0" destOrd="2" presId="urn:microsoft.com/office/officeart/2005/8/layout/chevron2"/>
    <dgm:cxn modelId="{D8C8D0FE-C05C-4E5E-9F5F-776328BB5537}" type="presOf" srcId="{D6DBC270-73D4-4812-A32D-F4196E315EA4}" destId="{33878FE8-C6EA-4618-813E-2F9D548B52C2}" srcOrd="0" destOrd="0" presId="urn:microsoft.com/office/officeart/2005/8/layout/chevron2"/>
    <dgm:cxn modelId="{13987ACD-F162-4108-A57C-C4B6C9BFE328}" srcId="{3F52CA56-2A39-4B5C-B847-9999A4169B74}" destId="{92016190-A814-45C7-8F64-71B13737134D}" srcOrd="0" destOrd="0" parTransId="{9E876FA6-2950-48E4-990A-4304858000B5}" sibTransId="{1D244413-C049-4395-854C-8809290C2FCB}"/>
    <dgm:cxn modelId="{8F10E5C0-8F64-419E-B2D7-3E53D5D99CCC}" type="presOf" srcId="{92016190-A814-45C7-8F64-71B13737134D}" destId="{5FFA82C9-13EF-4BAE-B946-D198A2231348}" srcOrd="0" destOrd="0" presId="urn:microsoft.com/office/officeart/2005/8/layout/chevron2"/>
    <dgm:cxn modelId="{64E47670-5A3F-4F4E-909B-429C52A9631C}" srcId="{3F52CA56-2A39-4B5C-B847-9999A4169B74}" destId="{A9C4E656-A078-473E-AAE2-02F5E4526C91}" srcOrd="1" destOrd="0" parTransId="{19FDF854-A937-4F2A-8A08-72D5CFF154AF}" sibTransId="{1797B6F2-67D2-4175-8F02-C2EA67648255}"/>
    <dgm:cxn modelId="{304B5114-0464-4719-B942-46424E8174D2}" srcId="{2AAC8F03-7330-4917-B357-03C717D8F420}" destId="{F1B2B5E0-8AFF-4CBB-93EB-FDA3CDD3490D}" srcOrd="2" destOrd="0" parTransId="{22621D2A-435A-4399-99D1-CA8520AEF96F}" sibTransId="{5B3C4560-3080-44C5-8253-F1F0EA972D71}"/>
    <dgm:cxn modelId="{2FA1D798-77CE-4651-9F38-5072D74AFF44}" type="presOf" srcId="{2AAC8F03-7330-4917-B357-03C717D8F420}" destId="{D6EA46A3-FF68-491D-8EAF-72A50DA0B1E2}" srcOrd="0" destOrd="0" presId="urn:microsoft.com/office/officeart/2005/8/layout/chevron2"/>
    <dgm:cxn modelId="{B0B7D28C-DBC1-4865-976E-5DE4D53427E8}" srcId="{3F52CA56-2A39-4B5C-B847-9999A4169B74}" destId="{5679AF7C-8022-43C9-AA4D-E461924465EB}" srcOrd="2" destOrd="0" parTransId="{20690ABD-D453-4CD7-B44F-08E1563E6384}" sibTransId="{DF8D7A6B-781D-470E-ABEF-6E06DB9A9AED}"/>
    <dgm:cxn modelId="{4FD2A443-28FD-4A3A-B7B4-EA618DB770D4}" type="presOf" srcId="{3F52CA56-2A39-4B5C-B847-9999A4169B74}" destId="{B7DFAE25-B0B9-4F94-BCA0-C5CFF2735C90}" srcOrd="0" destOrd="0" presId="urn:microsoft.com/office/officeart/2005/8/layout/chevron2"/>
    <dgm:cxn modelId="{7014BCC6-9F36-4DFC-BEE3-DCDAD4B80705}" srcId="{2AAC8F03-7330-4917-B357-03C717D8F420}" destId="{3F52CA56-2A39-4B5C-B847-9999A4169B74}" srcOrd="1" destOrd="0" parTransId="{EBDDA3E2-80B6-43CB-AA7B-BC481616BC7F}" sibTransId="{78D4DF19-5396-4C1E-AEA2-86307F3EF8ED}"/>
    <dgm:cxn modelId="{5856A1D0-87C9-48A5-8D1B-467C57D47435}" srcId="{F1B2B5E0-8AFF-4CBB-93EB-FDA3CDD3490D}" destId="{0FC33E9B-23BB-45F8-9700-5F4CE2EA6752}" srcOrd="0" destOrd="0" parTransId="{D5372EBE-3E73-43F4-9C8B-C574732C409E}" sibTransId="{27353845-9685-4103-9F00-95C9F5F5FF2A}"/>
    <dgm:cxn modelId="{73A26280-961F-40B5-9DE8-285B31122011}" type="presParOf" srcId="{D6EA46A3-FF68-491D-8EAF-72A50DA0B1E2}" destId="{36498900-1C43-49A7-BB3F-4D445E6F81E9}" srcOrd="0" destOrd="0" presId="urn:microsoft.com/office/officeart/2005/8/layout/chevron2"/>
    <dgm:cxn modelId="{7D223A4C-005F-4936-BB28-195A312AD771}" type="presParOf" srcId="{36498900-1C43-49A7-BB3F-4D445E6F81E9}" destId="{552DD572-3846-47B0-8EAB-6B3D85EFE6ED}" srcOrd="0" destOrd="0" presId="urn:microsoft.com/office/officeart/2005/8/layout/chevron2"/>
    <dgm:cxn modelId="{1889C341-369F-4A0F-AB48-0F1A2CB13BB3}" type="presParOf" srcId="{36498900-1C43-49A7-BB3F-4D445E6F81E9}" destId="{33878FE8-C6EA-4618-813E-2F9D548B52C2}" srcOrd="1" destOrd="0" presId="urn:microsoft.com/office/officeart/2005/8/layout/chevron2"/>
    <dgm:cxn modelId="{A47F65CD-220C-40AC-9FB1-886C611BB939}" type="presParOf" srcId="{D6EA46A3-FF68-491D-8EAF-72A50DA0B1E2}" destId="{243D5ADA-EC7F-4A4E-B97C-4CD947ED2769}" srcOrd="1" destOrd="0" presId="urn:microsoft.com/office/officeart/2005/8/layout/chevron2"/>
    <dgm:cxn modelId="{566B7173-6C7E-4FCA-BFEC-66DC1E083139}" type="presParOf" srcId="{D6EA46A3-FF68-491D-8EAF-72A50DA0B1E2}" destId="{D76E2370-5E3B-4C63-995B-6DA30EB03916}" srcOrd="2" destOrd="0" presId="urn:microsoft.com/office/officeart/2005/8/layout/chevron2"/>
    <dgm:cxn modelId="{6ADF5A04-975E-4CAB-99FE-D914FB729726}" type="presParOf" srcId="{D76E2370-5E3B-4C63-995B-6DA30EB03916}" destId="{B7DFAE25-B0B9-4F94-BCA0-C5CFF2735C90}" srcOrd="0" destOrd="0" presId="urn:microsoft.com/office/officeart/2005/8/layout/chevron2"/>
    <dgm:cxn modelId="{AFA88C8D-D3D1-4815-B36C-FCD12007091F}" type="presParOf" srcId="{D76E2370-5E3B-4C63-995B-6DA30EB03916}" destId="{5FFA82C9-13EF-4BAE-B946-D198A2231348}" srcOrd="1" destOrd="0" presId="urn:microsoft.com/office/officeart/2005/8/layout/chevron2"/>
    <dgm:cxn modelId="{9E0F3ADB-8DD8-4612-9EBC-7E0E72EFC294}" type="presParOf" srcId="{D6EA46A3-FF68-491D-8EAF-72A50DA0B1E2}" destId="{76B683E2-125F-4002-A3E1-97DF9B0330DD}" srcOrd="3" destOrd="0" presId="urn:microsoft.com/office/officeart/2005/8/layout/chevron2"/>
    <dgm:cxn modelId="{3C029022-99C7-4B3E-9B47-2B1F2CE46272}" type="presParOf" srcId="{D6EA46A3-FF68-491D-8EAF-72A50DA0B1E2}" destId="{DAFFF999-DC0D-44BE-A9C0-C9AD3369A2D1}" srcOrd="4" destOrd="0" presId="urn:microsoft.com/office/officeart/2005/8/layout/chevron2"/>
    <dgm:cxn modelId="{36DCE248-12B8-4B5C-8ECB-59E2D6D9759C}" type="presParOf" srcId="{DAFFF999-DC0D-44BE-A9C0-C9AD3369A2D1}" destId="{9D562F5D-E5B1-415D-9B66-5C28862655D4}" srcOrd="0" destOrd="0" presId="urn:microsoft.com/office/officeart/2005/8/layout/chevron2"/>
    <dgm:cxn modelId="{AB4335FD-8CF8-4AD2-8C4A-26EC3F508662}" type="presParOf" srcId="{DAFFF999-DC0D-44BE-A9C0-C9AD3369A2D1}" destId="{97E70413-6E79-4306-88C6-2D96E5350E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AC8F03-7330-4917-B357-03C717D8F420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A7C47052-9A6E-4A0A-9FCF-9F34A232F134}">
      <dgm:prSet phldrT="[Metin]"/>
      <dgm:spPr/>
      <dgm:t>
        <a:bodyPr/>
        <a:lstStyle/>
        <a:p>
          <a:endParaRPr lang="tr-TR" dirty="0"/>
        </a:p>
      </dgm:t>
    </dgm:pt>
    <dgm:pt modelId="{BA435EC1-F3CA-480D-9111-2FFFAB088481}" type="parTrans" cxnId="{31BCEFCC-03B2-425D-85C9-124B4EA0908D}">
      <dgm:prSet/>
      <dgm:spPr/>
      <dgm:t>
        <a:bodyPr/>
        <a:lstStyle/>
        <a:p>
          <a:endParaRPr lang="tr-TR"/>
        </a:p>
      </dgm:t>
    </dgm:pt>
    <dgm:pt modelId="{5A29F2BE-B088-477B-B233-343554325EB2}" type="sibTrans" cxnId="{31BCEFCC-03B2-425D-85C9-124B4EA0908D}">
      <dgm:prSet/>
      <dgm:spPr/>
      <dgm:t>
        <a:bodyPr/>
        <a:lstStyle/>
        <a:p>
          <a:endParaRPr lang="tr-TR"/>
        </a:p>
      </dgm:t>
    </dgm:pt>
    <dgm:pt modelId="{D6DBC270-73D4-4812-A32D-F4196E315EA4}">
      <dgm:prSet phldrT="[Metin]"/>
      <dgm:spPr/>
      <dgm:t>
        <a:bodyPr/>
        <a:lstStyle/>
        <a:p>
          <a:r>
            <a:rPr lang="tr-TR" b="1" dirty="0"/>
            <a:t>İlimizde bulunan ortaokul ve lise kademelerinde çalışan  tüm öğretmenlerimize Eğitim Danışmanlığı hizmeti uygulamasını  başlatmak ve bilgilendirmek,</a:t>
          </a:r>
          <a:endParaRPr lang="tr-TR" dirty="0"/>
        </a:p>
      </dgm:t>
    </dgm:pt>
    <dgm:pt modelId="{C677F080-238A-4408-92CE-42D78816356A}" type="parTrans" cxnId="{572F968A-3248-4EDA-A8FC-503FDA6BF90B}">
      <dgm:prSet/>
      <dgm:spPr/>
      <dgm:t>
        <a:bodyPr/>
        <a:lstStyle/>
        <a:p>
          <a:endParaRPr lang="tr-TR"/>
        </a:p>
      </dgm:t>
    </dgm:pt>
    <dgm:pt modelId="{C5F67273-55AF-44F4-813C-017C97D193BF}" type="sibTrans" cxnId="{572F968A-3248-4EDA-A8FC-503FDA6BF90B}">
      <dgm:prSet/>
      <dgm:spPr/>
      <dgm:t>
        <a:bodyPr/>
        <a:lstStyle/>
        <a:p>
          <a:endParaRPr lang="tr-TR"/>
        </a:p>
      </dgm:t>
    </dgm:pt>
    <dgm:pt modelId="{3F52CA56-2A39-4B5C-B847-9999A4169B74}">
      <dgm:prSet phldrT="[Metin]"/>
      <dgm:spPr/>
      <dgm:t>
        <a:bodyPr/>
        <a:lstStyle/>
        <a:p>
          <a:endParaRPr lang="tr-TR" dirty="0"/>
        </a:p>
      </dgm:t>
    </dgm:pt>
    <dgm:pt modelId="{EBDDA3E2-80B6-43CB-AA7B-BC481616BC7F}" type="parTrans" cxnId="{7014BCC6-9F36-4DFC-BEE3-DCDAD4B80705}">
      <dgm:prSet/>
      <dgm:spPr/>
      <dgm:t>
        <a:bodyPr/>
        <a:lstStyle/>
        <a:p>
          <a:endParaRPr lang="tr-TR"/>
        </a:p>
      </dgm:t>
    </dgm:pt>
    <dgm:pt modelId="{78D4DF19-5396-4C1E-AEA2-86307F3EF8ED}" type="sibTrans" cxnId="{7014BCC6-9F36-4DFC-BEE3-DCDAD4B80705}">
      <dgm:prSet/>
      <dgm:spPr/>
      <dgm:t>
        <a:bodyPr/>
        <a:lstStyle/>
        <a:p>
          <a:endParaRPr lang="tr-TR"/>
        </a:p>
      </dgm:t>
    </dgm:pt>
    <dgm:pt modelId="{71C653A5-F4FB-4CDB-98CE-B5430AD78EE5}">
      <dgm:prSet phldrT="[Metin]"/>
      <dgm:spPr/>
      <dgm:t>
        <a:bodyPr/>
        <a:lstStyle/>
        <a:p>
          <a:r>
            <a:rPr lang="tr-TR" b="1" dirty="0"/>
            <a:t>Öğrencilerin konu ve soru çözüm takibinin düzenli ve sistematik şekilde yapılmasını sağlamak, </a:t>
          </a:r>
          <a:endParaRPr lang="tr-TR" dirty="0"/>
        </a:p>
      </dgm:t>
    </dgm:pt>
    <dgm:pt modelId="{78E6CD91-F3B3-4EBB-81D2-CCD8710287C5}" type="parTrans" cxnId="{098AAC66-5791-491B-AE9F-AE3BCF7501E1}">
      <dgm:prSet/>
      <dgm:spPr/>
      <dgm:t>
        <a:bodyPr/>
        <a:lstStyle/>
        <a:p>
          <a:endParaRPr lang="tr-TR"/>
        </a:p>
      </dgm:t>
    </dgm:pt>
    <dgm:pt modelId="{389503D4-5DC4-4390-B431-8FC02502ACB5}" type="sibTrans" cxnId="{098AAC66-5791-491B-AE9F-AE3BCF7501E1}">
      <dgm:prSet/>
      <dgm:spPr/>
      <dgm:t>
        <a:bodyPr/>
        <a:lstStyle/>
        <a:p>
          <a:endParaRPr lang="tr-TR"/>
        </a:p>
      </dgm:t>
    </dgm:pt>
    <dgm:pt modelId="{F1B2B5E0-8AFF-4CBB-93EB-FDA3CDD3490D}">
      <dgm:prSet phldrT="[Metin]"/>
      <dgm:spPr/>
      <dgm:t>
        <a:bodyPr/>
        <a:lstStyle/>
        <a:p>
          <a:endParaRPr lang="tr-TR" dirty="0"/>
        </a:p>
      </dgm:t>
    </dgm:pt>
    <dgm:pt modelId="{22621D2A-435A-4399-99D1-CA8520AEF96F}" type="parTrans" cxnId="{304B5114-0464-4719-B942-46424E8174D2}">
      <dgm:prSet/>
      <dgm:spPr/>
      <dgm:t>
        <a:bodyPr/>
        <a:lstStyle/>
        <a:p>
          <a:endParaRPr lang="tr-TR"/>
        </a:p>
      </dgm:t>
    </dgm:pt>
    <dgm:pt modelId="{5B3C4560-3080-44C5-8253-F1F0EA972D71}" type="sibTrans" cxnId="{304B5114-0464-4719-B942-46424E8174D2}">
      <dgm:prSet/>
      <dgm:spPr/>
      <dgm:t>
        <a:bodyPr/>
        <a:lstStyle/>
        <a:p>
          <a:endParaRPr lang="tr-TR"/>
        </a:p>
      </dgm:t>
    </dgm:pt>
    <dgm:pt modelId="{0FC33E9B-23BB-45F8-9700-5F4CE2EA6752}">
      <dgm:prSet phldrT="[Metin]"/>
      <dgm:spPr/>
      <dgm:t>
        <a:bodyPr/>
        <a:lstStyle/>
        <a:p>
          <a:endParaRPr lang="tr-TR" dirty="0"/>
        </a:p>
      </dgm:t>
    </dgm:pt>
    <dgm:pt modelId="{D5372EBE-3E73-43F4-9C8B-C574732C409E}" type="parTrans" cxnId="{5856A1D0-87C9-48A5-8D1B-467C57D47435}">
      <dgm:prSet/>
      <dgm:spPr/>
      <dgm:t>
        <a:bodyPr/>
        <a:lstStyle/>
        <a:p>
          <a:endParaRPr lang="tr-TR"/>
        </a:p>
      </dgm:t>
    </dgm:pt>
    <dgm:pt modelId="{27353845-9685-4103-9F00-95C9F5F5FF2A}" type="sibTrans" cxnId="{5856A1D0-87C9-48A5-8D1B-467C57D47435}">
      <dgm:prSet/>
      <dgm:spPr/>
      <dgm:t>
        <a:bodyPr/>
        <a:lstStyle/>
        <a:p>
          <a:endParaRPr lang="tr-TR"/>
        </a:p>
      </dgm:t>
    </dgm:pt>
    <dgm:pt modelId="{1393667A-3DB2-444B-8DAC-9BB2420EFA8E}">
      <dgm:prSet/>
      <dgm:spPr/>
      <dgm:t>
        <a:bodyPr/>
        <a:lstStyle/>
        <a:p>
          <a:r>
            <a:rPr lang="tr-TR" b="1" dirty="0"/>
            <a:t>Öğrencilerimize online deneme sınavları hazırlamak ve uygulatmak,</a:t>
          </a:r>
          <a:endParaRPr lang="tr-TR" dirty="0"/>
        </a:p>
      </dgm:t>
    </dgm:pt>
    <dgm:pt modelId="{97877476-0A08-4AD3-AE5D-FA8E2E0787D8}" type="parTrans" cxnId="{9DD2E9F7-D0BF-478C-938D-E228543AB2EA}">
      <dgm:prSet/>
      <dgm:spPr/>
      <dgm:t>
        <a:bodyPr/>
        <a:lstStyle/>
        <a:p>
          <a:endParaRPr lang="tr-TR"/>
        </a:p>
      </dgm:t>
    </dgm:pt>
    <dgm:pt modelId="{5919B1C5-4564-4C16-A65E-189D68BAB8BE}" type="sibTrans" cxnId="{9DD2E9F7-D0BF-478C-938D-E228543AB2EA}">
      <dgm:prSet/>
      <dgm:spPr/>
      <dgm:t>
        <a:bodyPr/>
        <a:lstStyle/>
        <a:p>
          <a:endParaRPr lang="tr-TR"/>
        </a:p>
      </dgm:t>
    </dgm:pt>
    <dgm:pt modelId="{D6EA46A3-FF68-491D-8EAF-72A50DA0B1E2}" type="pres">
      <dgm:prSet presAssocID="{2AAC8F03-7330-4917-B357-03C717D8F4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6498900-1C43-49A7-BB3F-4D445E6F81E9}" type="pres">
      <dgm:prSet presAssocID="{A7C47052-9A6E-4A0A-9FCF-9F34A232F134}" presName="composite" presStyleCnt="0"/>
      <dgm:spPr/>
    </dgm:pt>
    <dgm:pt modelId="{552DD572-3846-47B0-8EAB-6B3D85EFE6ED}" type="pres">
      <dgm:prSet presAssocID="{A7C47052-9A6E-4A0A-9FCF-9F34A232F134}" presName="parentText" presStyleLbl="alignNode1" presStyleIdx="0" presStyleCnt="3" custLinFactNeighborX="-13690" custLinFactNeighborY="-11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878FE8-C6EA-4618-813E-2F9D548B52C2}" type="pres">
      <dgm:prSet presAssocID="{A7C47052-9A6E-4A0A-9FCF-9F34A232F13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3D5ADA-EC7F-4A4E-B97C-4CD947ED2769}" type="pres">
      <dgm:prSet presAssocID="{5A29F2BE-B088-477B-B233-343554325EB2}" presName="sp" presStyleCnt="0"/>
      <dgm:spPr/>
    </dgm:pt>
    <dgm:pt modelId="{D76E2370-5E3B-4C63-995B-6DA30EB03916}" type="pres">
      <dgm:prSet presAssocID="{3F52CA56-2A39-4B5C-B847-9999A4169B74}" presName="composite" presStyleCnt="0"/>
      <dgm:spPr/>
    </dgm:pt>
    <dgm:pt modelId="{B7DFAE25-B0B9-4F94-BCA0-C5CFF2735C90}" type="pres">
      <dgm:prSet presAssocID="{3F52CA56-2A39-4B5C-B847-9999A4169B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FA82C9-13EF-4BAE-B946-D198A2231348}" type="pres">
      <dgm:prSet presAssocID="{3F52CA56-2A39-4B5C-B847-9999A4169B7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B683E2-125F-4002-A3E1-97DF9B0330DD}" type="pres">
      <dgm:prSet presAssocID="{78D4DF19-5396-4C1E-AEA2-86307F3EF8ED}" presName="sp" presStyleCnt="0"/>
      <dgm:spPr/>
    </dgm:pt>
    <dgm:pt modelId="{DAFFF999-DC0D-44BE-A9C0-C9AD3369A2D1}" type="pres">
      <dgm:prSet presAssocID="{F1B2B5E0-8AFF-4CBB-93EB-FDA3CDD3490D}" presName="composite" presStyleCnt="0"/>
      <dgm:spPr/>
    </dgm:pt>
    <dgm:pt modelId="{9D562F5D-E5B1-415D-9B66-5C28862655D4}" type="pres">
      <dgm:prSet presAssocID="{F1B2B5E0-8AFF-4CBB-93EB-FDA3CDD3490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E70413-6E79-4306-88C6-2D96E5350E1D}" type="pres">
      <dgm:prSet presAssocID="{F1B2B5E0-8AFF-4CBB-93EB-FDA3CDD3490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1BCEFCC-03B2-425D-85C9-124B4EA0908D}" srcId="{2AAC8F03-7330-4917-B357-03C717D8F420}" destId="{A7C47052-9A6E-4A0A-9FCF-9F34A232F134}" srcOrd="0" destOrd="0" parTransId="{BA435EC1-F3CA-480D-9111-2FFFAB088481}" sibTransId="{5A29F2BE-B088-477B-B233-343554325EB2}"/>
    <dgm:cxn modelId="{8BD9F7E1-651E-4E6C-B68F-DF9D86385037}" type="presOf" srcId="{D6DBC270-73D4-4812-A32D-F4196E315EA4}" destId="{33878FE8-C6EA-4618-813E-2F9D548B52C2}" srcOrd="0" destOrd="0" presId="urn:microsoft.com/office/officeart/2005/8/layout/chevron2"/>
    <dgm:cxn modelId="{FE61B97E-006E-4534-8232-88A75D124F0C}" type="presOf" srcId="{1393667A-3DB2-444B-8DAC-9BB2420EFA8E}" destId="{97E70413-6E79-4306-88C6-2D96E5350E1D}" srcOrd="0" destOrd="1" presId="urn:microsoft.com/office/officeart/2005/8/layout/chevron2"/>
    <dgm:cxn modelId="{6F65808F-AEDC-40F2-8DED-50BD5842E9CC}" type="presOf" srcId="{0FC33E9B-23BB-45F8-9700-5F4CE2EA6752}" destId="{97E70413-6E79-4306-88C6-2D96E5350E1D}" srcOrd="0" destOrd="0" presId="urn:microsoft.com/office/officeart/2005/8/layout/chevron2"/>
    <dgm:cxn modelId="{9DD2E9F7-D0BF-478C-938D-E228543AB2EA}" srcId="{F1B2B5E0-8AFF-4CBB-93EB-FDA3CDD3490D}" destId="{1393667A-3DB2-444B-8DAC-9BB2420EFA8E}" srcOrd="1" destOrd="0" parTransId="{97877476-0A08-4AD3-AE5D-FA8E2E0787D8}" sibTransId="{5919B1C5-4564-4C16-A65E-189D68BAB8BE}"/>
    <dgm:cxn modelId="{572F968A-3248-4EDA-A8FC-503FDA6BF90B}" srcId="{A7C47052-9A6E-4A0A-9FCF-9F34A232F134}" destId="{D6DBC270-73D4-4812-A32D-F4196E315EA4}" srcOrd="0" destOrd="0" parTransId="{C677F080-238A-4408-92CE-42D78816356A}" sibTransId="{C5F67273-55AF-44F4-813C-017C97D193BF}"/>
    <dgm:cxn modelId="{E59793D1-2F0F-43E3-9516-9E7B27BA2106}" type="presOf" srcId="{3F52CA56-2A39-4B5C-B847-9999A4169B74}" destId="{B7DFAE25-B0B9-4F94-BCA0-C5CFF2735C90}" srcOrd="0" destOrd="0" presId="urn:microsoft.com/office/officeart/2005/8/layout/chevron2"/>
    <dgm:cxn modelId="{098AAC66-5791-491B-AE9F-AE3BCF7501E1}" srcId="{3F52CA56-2A39-4B5C-B847-9999A4169B74}" destId="{71C653A5-F4FB-4CDB-98CE-B5430AD78EE5}" srcOrd="0" destOrd="0" parTransId="{78E6CD91-F3B3-4EBB-81D2-CCD8710287C5}" sibTransId="{389503D4-5DC4-4390-B431-8FC02502ACB5}"/>
    <dgm:cxn modelId="{8D41437B-4B25-415A-BE47-CE2729F3B633}" type="presOf" srcId="{2AAC8F03-7330-4917-B357-03C717D8F420}" destId="{D6EA46A3-FF68-491D-8EAF-72A50DA0B1E2}" srcOrd="0" destOrd="0" presId="urn:microsoft.com/office/officeart/2005/8/layout/chevron2"/>
    <dgm:cxn modelId="{7300B466-4C7E-4413-9265-1684445FBC61}" type="presOf" srcId="{A7C47052-9A6E-4A0A-9FCF-9F34A232F134}" destId="{552DD572-3846-47B0-8EAB-6B3D85EFE6ED}" srcOrd="0" destOrd="0" presId="urn:microsoft.com/office/officeart/2005/8/layout/chevron2"/>
    <dgm:cxn modelId="{304B5114-0464-4719-B942-46424E8174D2}" srcId="{2AAC8F03-7330-4917-B357-03C717D8F420}" destId="{F1B2B5E0-8AFF-4CBB-93EB-FDA3CDD3490D}" srcOrd="2" destOrd="0" parTransId="{22621D2A-435A-4399-99D1-CA8520AEF96F}" sibTransId="{5B3C4560-3080-44C5-8253-F1F0EA972D71}"/>
    <dgm:cxn modelId="{1815DC70-4F3B-4DE3-BCB1-2BEEBE371939}" type="presOf" srcId="{71C653A5-F4FB-4CDB-98CE-B5430AD78EE5}" destId="{5FFA82C9-13EF-4BAE-B946-D198A2231348}" srcOrd="0" destOrd="0" presId="urn:microsoft.com/office/officeart/2005/8/layout/chevron2"/>
    <dgm:cxn modelId="{7014BCC6-9F36-4DFC-BEE3-DCDAD4B80705}" srcId="{2AAC8F03-7330-4917-B357-03C717D8F420}" destId="{3F52CA56-2A39-4B5C-B847-9999A4169B74}" srcOrd="1" destOrd="0" parTransId="{EBDDA3E2-80B6-43CB-AA7B-BC481616BC7F}" sibTransId="{78D4DF19-5396-4C1E-AEA2-86307F3EF8ED}"/>
    <dgm:cxn modelId="{5856A1D0-87C9-48A5-8D1B-467C57D47435}" srcId="{F1B2B5E0-8AFF-4CBB-93EB-FDA3CDD3490D}" destId="{0FC33E9B-23BB-45F8-9700-5F4CE2EA6752}" srcOrd="0" destOrd="0" parTransId="{D5372EBE-3E73-43F4-9C8B-C574732C409E}" sibTransId="{27353845-9685-4103-9F00-95C9F5F5FF2A}"/>
    <dgm:cxn modelId="{8273BA5B-E891-4199-BAED-B1B264DC2790}" type="presOf" srcId="{F1B2B5E0-8AFF-4CBB-93EB-FDA3CDD3490D}" destId="{9D562F5D-E5B1-415D-9B66-5C28862655D4}" srcOrd="0" destOrd="0" presId="urn:microsoft.com/office/officeart/2005/8/layout/chevron2"/>
    <dgm:cxn modelId="{79D6039B-1472-4067-A732-2679A08563FB}" type="presParOf" srcId="{D6EA46A3-FF68-491D-8EAF-72A50DA0B1E2}" destId="{36498900-1C43-49A7-BB3F-4D445E6F81E9}" srcOrd="0" destOrd="0" presId="urn:microsoft.com/office/officeart/2005/8/layout/chevron2"/>
    <dgm:cxn modelId="{82F11549-B25D-4B11-B1C0-174BDD801F86}" type="presParOf" srcId="{36498900-1C43-49A7-BB3F-4D445E6F81E9}" destId="{552DD572-3846-47B0-8EAB-6B3D85EFE6ED}" srcOrd="0" destOrd="0" presId="urn:microsoft.com/office/officeart/2005/8/layout/chevron2"/>
    <dgm:cxn modelId="{0EF95ACB-7F98-4702-9698-28EA08E58267}" type="presParOf" srcId="{36498900-1C43-49A7-BB3F-4D445E6F81E9}" destId="{33878FE8-C6EA-4618-813E-2F9D548B52C2}" srcOrd="1" destOrd="0" presId="urn:microsoft.com/office/officeart/2005/8/layout/chevron2"/>
    <dgm:cxn modelId="{860C67EE-5BA1-44DC-AEF8-5DB8B93F21D3}" type="presParOf" srcId="{D6EA46A3-FF68-491D-8EAF-72A50DA0B1E2}" destId="{243D5ADA-EC7F-4A4E-B97C-4CD947ED2769}" srcOrd="1" destOrd="0" presId="urn:microsoft.com/office/officeart/2005/8/layout/chevron2"/>
    <dgm:cxn modelId="{8DC902FD-6DB4-4941-85D7-7BA41961757A}" type="presParOf" srcId="{D6EA46A3-FF68-491D-8EAF-72A50DA0B1E2}" destId="{D76E2370-5E3B-4C63-995B-6DA30EB03916}" srcOrd="2" destOrd="0" presId="urn:microsoft.com/office/officeart/2005/8/layout/chevron2"/>
    <dgm:cxn modelId="{698EF7FE-50AC-481A-A313-E6F2BB603686}" type="presParOf" srcId="{D76E2370-5E3B-4C63-995B-6DA30EB03916}" destId="{B7DFAE25-B0B9-4F94-BCA0-C5CFF2735C90}" srcOrd="0" destOrd="0" presId="urn:microsoft.com/office/officeart/2005/8/layout/chevron2"/>
    <dgm:cxn modelId="{106D5B57-5C38-4C10-A613-65433A75FC56}" type="presParOf" srcId="{D76E2370-5E3B-4C63-995B-6DA30EB03916}" destId="{5FFA82C9-13EF-4BAE-B946-D198A2231348}" srcOrd="1" destOrd="0" presId="urn:microsoft.com/office/officeart/2005/8/layout/chevron2"/>
    <dgm:cxn modelId="{7C195F9D-12F7-482B-9D3B-537FBA3B3206}" type="presParOf" srcId="{D6EA46A3-FF68-491D-8EAF-72A50DA0B1E2}" destId="{76B683E2-125F-4002-A3E1-97DF9B0330DD}" srcOrd="3" destOrd="0" presId="urn:microsoft.com/office/officeart/2005/8/layout/chevron2"/>
    <dgm:cxn modelId="{63B2658F-3374-44F6-941D-5234B275609E}" type="presParOf" srcId="{D6EA46A3-FF68-491D-8EAF-72A50DA0B1E2}" destId="{DAFFF999-DC0D-44BE-A9C0-C9AD3369A2D1}" srcOrd="4" destOrd="0" presId="urn:microsoft.com/office/officeart/2005/8/layout/chevron2"/>
    <dgm:cxn modelId="{AC4EE6B8-55A6-415E-9995-1FEA5DDB19AD}" type="presParOf" srcId="{DAFFF999-DC0D-44BE-A9C0-C9AD3369A2D1}" destId="{9D562F5D-E5B1-415D-9B66-5C28862655D4}" srcOrd="0" destOrd="0" presId="urn:microsoft.com/office/officeart/2005/8/layout/chevron2"/>
    <dgm:cxn modelId="{02C2C4A9-DDE5-4DDD-AC13-B0AFA1663FA6}" type="presParOf" srcId="{DAFFF999-DC0D-44BE-A9C0-C9AD3369A2D1}" destId="{97E70413-6E79-4306-88C6-2D96E5350E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AC8F03-7330-4917-B357-03C717D8F42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A7C47052-9A6E-4A0A-9FCF-9F34A232F134}">
      <dgm:prSet phldrT="[Metin]" custT="1"/>
      <dgm:spPr/>
      <dgm:t>
        <a:bodyPr/>
        <a:lstStyle/>
        <a:p>
          <a:r>
            <a:rPr lang="tr-TR" sz="2000" b="1" dirty="0">
              <a:solidFill>
                <a:schemeClr val="tx1"/>
              </a:solidFill>
            </a:rPr>
            <a:t>Öğrenme Stilleri Envanterinin öğrencilerimize uygulatılması</a:t>
          </a:r>
          <a:r>
            <a:rPr lang="tr-TR" sz="2400" b="1" dirty="0">
              <a:solidFill>
                <a:schemeClr val="tx1"/>
              </a:solidFill>
            </a:rPr>
            <a:t>,</a:t>
          </a:r>
          <a:endParaRPr lang="tr-TR" sz="2400" dirty="0">
            <a:solidFill>
              <a:schemeClr val="tx1"/>
            </a:solidFill>
          </a:endParaRPr>
        </a:p>
      </dgm:t>
    </dgm:pt>
    <dgm:pt modelId="{BA435EC1-F3CA-480D-9111-2FFFAB088481}" type="parTrans" cxnId="{31BCEFCC-03B2-425D-85C9-124B4EA0908D}">
      <dgm:prSet/>
      <dgm:spPr/>
      <dgm:t>
        <a:bodyPr/>
        <a:lstStyle/>
        <a:p>
          <a:endParaRPr lang="tr-TR" sz="2000"/>
        </a:p>
      </dgm:t>
    </dgm:pt>
    <dgm:pt modelId="{5A29F2BE-B088-477B-B233-343554325EB2}" type="sibTrans" cxnId="{31BCEFCC-03B2-425D-85C9-124B4EA0908D}">
      <dgm:prSet custT="1"/>
      <dgm:spPr/>
      <dgm:t>
        <a:bodyPr/>
        <a:lstStyle/>
        <a:p>
          <a:endParaRPr lang="tr-TR" sz="3600"/>
        </a:p>
      </dgm:t>
    </dgm:pt>
    <dgm:pt modelId="{3F52CA56-2A39-4B5C-B847-9999A4169B74}">
      <dgm:prSet phldrT="[Metin]" custT="1"/>
      <dgm:spPr/>
      <dgm:t>
        <a:bodyPr/>
        <a:lstStyle/>
        <a:p>
          <a:r>
            <a:rPr lang="tr-TR" sz="2000" b="1" dirty="0">
              <a:solidFill>
                <a:schemeClr val="tx1"/>
              </a:solidFill>
            </a:rPr>
            <a:t>İl Müdürlüğümüzce hazırlanmış olan Öğrenme Stilleri Broşürünü öğrencilerimizle online paylaşarak, performanslarını üst düzeye çıkarmak, yüz yüze eğitim geçilmesi durumunda broşürleri öğrencilerimize dağıtmak </a:t>
          </a:r>
          <a:endParaRPr lang="tr-TR" sz="2000" dirty="0">
            <a:solidFill>
              <a:schemeClr val="tx1"/>
            </a:solidFill>
          </a:endParaRPr>
        </a:p>
      </dgm:t>
    </dgm:pt>
    <dgm:pt modelId="{EBDDA3E2-80B6-43CB-AA7B-BC481616BC7F}" type="parTrans" cxnId="{7014BCC6-9F36-4DFC-BEE3-DCDAD4B80705}">
      <dgm:prSet/>
      <dgm:spPr/>
      <dgm:t>
        <a:bodyPr/>
        <a:lstStyle/>
        <a:p>
          <a:endParaRPr lang="tr-TR" sz="2000"/>
        </a:p>
      </dgm:t>
    </dgm:pt>
    <dgm:pt modelId="{78D4DF19-5396-4C1E-AEA2-86307F3EF8ED}" type="sibTrans" cxnId="{7014BCC6-9F36-4DFC-BEE3-DCDAD4B80705}">
      <dgm:prSet custT="1"/>
      <dgm:spPr/>
      <dgm:t>
        <a:bodyPr/>
        <a:lstStyle/>
        <a:p>
          <a:endParaRPr lang="tr-TR" sz="3600"/>
        </a:p>
      </dgm:t>
    </dgm:pt>
    <dgm:pt modelId="{F1B2B5E0-8AFF-4CBB-93EB-FDA3CDD3490D}">
      <dgm:prSet phldrT="[Metin]" custT="1"/>
      <dgm:spPr/>
      <dgm:t>
        <a:bodyPr/>
        <a:lstStyle/>
        <a:p>
          <a:r>
            <a:rPr lang="tr-TR" sz="2000" b="1" dirty="0">
              <a:solidFill>
                <a:schemeClr val="tx1"/>
              </a:solidFill>
            </a:rPr>
            <a:t>Öğrencilerin uygun öğrenme stillerini belirlemelerini sağlamak</a:t>
          </a:r>
          <a:endParaRPr lang="tr-TR" sz="2000" dirty="0">
            <a:solidFill>
              <a:schemeClr val="tx1"/>
            </a:solidFill>
          </a:endParaRPr>
        </a:p>
      </dgm:t>
    </dgm:pt>
    <dgm:pt modelId="{22621D2A-435A-4399-99D1-CA8520AEF96F}" type="parTrans" cxnId="{304B5114-0464-4719-B942-46424E8174D2}">
      <dgm:prSet/>
      <dgm:spPr/>
      <dgm:t>
        <a:bodyPr/>
        <a:lstStyle/>
        <a:p>
          <a:endParaRPr lang="tr-TR" sz="2000"/>
        </a:p>
      </dgm:t>
    </dgm:pt>
    <dgm:pt modelId="{5B3C4560-3080-44C5-8253-F1F0EA972D71}" type="sibTrans" cxnId="{304B5114-0464-4719-B942-46424E8174D2}">
      <dgm:prSet/>
      <dgm:spPr/>
      <dgm:t>
        <a:bodyPr/>
        <a:lstStyle/>
        <a:p>
          <a:endParaRPr lang="tr-TR" sz="2000"/>
        </a:p>
      </dgm:t>
    </dgm:pt>
    <dgm:pt modelId="{3DED6249-7EF7-4FB5-AFEE-7E9A108BF267}" type="pres">
      <dgm:prSet presAssocID="{2AAC8F03-7330-4917-B357-03C717D8F4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A889B8-B5A3-4FE7-BF30-0B86D1B11975}" type="pres">
      <dgm:prSet presAssocID="{2AAC8F03-7330-4917-B357-03C717D8F420}" presName="dummyMaxCanvas" presStyleCnt="0">
        <dgm:presLayoutVars/>
      </dgm:prSet>
      <dgm:spPr/>
    </dgm:pt>
    <dgm:pt modelId="{0899B7DB-CA70-40FF-8E20-61157137E6E0}" type="pres">
      <dgm:prSet presAssocID="{2AAC8F03-7330-4917-B357-03C717D8F420}" presName="ThreeNodes_1" presStyleLbl="node1" presStyleIdx="0" presStyleCnt="3" custScaleX="105978" custScaleY="132193" custLinFactY="19682" custLinFactNeighborX="8347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5AF6C1-3E12-44F9-9C53-73FFFD6D8F61}" type="pres">
      <dgm:prSet presAssocID="{2AAC8F03-7330-4917-B357-03C717D8F420}" presName="ThreeNodes_2" presStyleLbl="node1" presStyleIdx="1" presStyleCnt="3" custLinFactY="-16667" custLinFactNeighborX="-8621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8E8B8A-E49D-446F-AC01-A050F70EAA5C}" type="pres">
      <dgm:prSet presAssocID="{2AAC8F03-7330-4917-B357-03C717D8F42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335B60-C6E7-41C1-BF93-C44AF834120F}" type="pres">
      <dgm:prSet presAssocID="{2AAC8F03-7330-4917-B357-03C717D8F42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460B40-E1A3-42C6-9FC1-D8DCCD2B139A}" type="pres">
      <dgm:prSet presAssocID="{2AAC8F03-7330-4917-B357-03C717D8F42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EA6974-2574-492D-8177-E62FADC413C7}" type="pres">
      <dgm:prSet presAssocID="{2AAC8F03-7330-4917-B357-03C717D8F42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03D2CC-5842-4F67-AC16-7A1FB32580A2}" type="pres">
      <dgm:prSet presAssocID="{2AAC8F03-7330-4917-B357-03C717D8F42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5792DC-66EB-4EBD-BDDC-46313DAA8190}" type="pres">
      <dgm:prSet presAssocID="{2AAC8F03-7330-4917-B357-03C717D8F42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1BCEFCC-03B2-425D-85C9-124B4EA0908D}" srcId="{2AAC8F03-7330-4917-B357-03C717D8F420}" destId="{A7C47052-9A6E-4A0A-9FCF-9F34A232F134}" srcOrd="1" destOrd="0" parTransId="{BA435EC1-F3CA-480D-9111-2FFFAB088481}" sibTransId="{5A29F2BE-B088-477B-B233-343554325EB2}"/>
    <dgm:cxn modelId="{D4EC4724-46C9-4FF9-8357-ACBE8276810D}" type="presOf" srcId="{78D4DF19-5396-4C1E-AEA2-86307F3EF8ED}" destId="{3C335B60-C6E7-41C1-BF93-C44AF834120F}" srcOrd="0" destOrd="0" presId="urn:microsoft.com/office/officeart/2005/8/layout/vProcess5"/>
    <dgm:cxn modelId="{2EDC35D0-9A4C-40D3-A88F-347FDEB8E8CE}" type="presOf" srcId="{A7C47052-9A6E-4A0A-9FCF-9F34A232F134}" destId="{3703D2CC-5842-4F67-AC16-7A1FB32580A2}" srcOrd="1" destOrd="0" presId="urn:microsoft.com/office/officeart/2005/8/layout/vProcess5"/>
    <dgm:cxn modelId="{02610451-8DCB-46B1-B2AE-BED0A5E36472}" type="presOf" srcId="{F1B2B5E0-8AFF-4CBB-93EB-FDA3CDD3490D}" destId="{388E8B8A-E49D-446F-AC01-A050F70EAA5C}" srcOrd="0" destOrd="0" presId="urn:microsoft.com/office/officeart/2005/8/layout/vProcess5"/>
    <dgm:cxn modelId="{6B09F628-38A7-4D11-91E1-F0175D544A4A}" type="presOf" srcId="{F1B2B5E0-8AFF-4CBB-93EB-FDA3CDD3490D}" destId="{C95792DC-66EB-4EBD-BDDC-46313DAA8190}" srcOrd="1" destOrd="0" presId="urn:microsoft.com/office/officeart/2005/8/layout/vProcess5"/>
    <dgm:cxn modelId="{95CFA13D-3001-4F85-A37A-EB321C4684BE}" type="presOf" srcId="{2AAC8F03-7330-4917-B357-03C717D8F420}" destId="{3DED6249-7EF7-4FB5-AFEE-7E9A108BF267}" srcOrd="0" destOrd="0" presId="urn:microsoft.com/office/officeart/2005/8/layout/vProcess5"/>
    <dgm:cxn modelId="{304B5114-0464-4719-B942-46424E8174D2}" srcId="{2AAC8F03-7330-4917-B357-03C717D8F420}" destId="{F1B2B5E0-8AFF-4CBB-93EB-FDA3CDD3490D}" srcOrd="2" destOrd="0" parTransId="{22621D2A-435A-4399-99D1-CA8520AEF96F}" sibTransId="{5B3C4560-3080-44C5-8253-F1F0EA972D71}"/>
    <dgm:cxn modelId="{A8080ED4-B32A-40A8-B3B4-AC1260D14295}" type="presOf" srcId="{3F52CA56-2A39-4B5C-B847-9999A4169B74}" destId="{0899B7DB-CA70-40FF-8E20-61157137E6E0}" srcOrd="0" destOrd="0" presId="urn:microsoft.com/office/officeart/2005/8/layout/vProcess5"/>
    <dgm:cxn modelId="{D42EB714-7EEE-4DF8-B1B0-4BF2D3150661}" type="presOf" srcId="{5A29F2BE-B088-477B-B233-343554325EB2}" destId="{1D460B40-E1A3-42C6-9FC1-D8DCCD2B139A}" srcOrd="0" destOrd="0" presId="urn:microsoft.com/office/officeart/2005/8/layout/vProcess5"/>
    <dgm:cxn modelId="{C48FDEE4-4816-4E0E-BFE7-76F947DC1782}" type="presOf" srcId="{A7C47052-9A6E-4A0A-9FCF-9F34A232F134}" destId="{DF5AF6C1-3E12-44F9-9C53-73FFFD6D8F61}" srcOrd="0" destOrd="0" presId="urn:microsoft.com/office/officeart/2005/8/layout/vProcess5"/>
    <dgm:cxn modelId="{7014BCC6-9F36-4DFC-BEE3-DCDAD4B80705}" srcId="{2AAC8F03-7330-4917-B357-03C717D8F420}" destId="{3F52CA56-2A39-4B5C-B847-9999A4169B74}" srcOrd="0" destOrd="0" parTransId="{EBDDA3E2-80B6-43CB-AA7B-BC481616BC7F}" sibTransId="{78D4DF19-5396-4C1E-AEA2-86307F3EF8ED}"/>
    <dgm:cxn modelId="{0F248F57-262D-4875-A9FE-B3EEB3FDB4DA}" type="presOf" srcId="{3F52CA56-2A39-4B5C-B847-9999A4169B74}" destId="{43EA6974-2574-492D-8177-E62FADC413C7}" srcOrd="1" destOrd="0" presId="urn:microsoft.com/office/officeart/2005/8/layout/vProcess5"/>
    <dgm:cxn modelId="{72D07D3F-61C6-4D2B-82E9-C220719B6B81}" type="presParOf" srcId="{3DED6249-7EF7-4FB5-AFEE-7E9A108BF267}" destId="{EFA889B8-B5A3-4FE7-BF30-0B86D1B11975}" srcOrd="0" destOrd="0" presId="urn:microsoft.com/office/officeart/2005/8/layout/vProcess5"/>
    <dgm:cxn modelId="{458DD394-832D-4629-8512-398CC828F5A9}" type="presParOf" srcId="{3DED6249-7EF7-4FB5-AFEE-7E9A108BF267}" destId="{0899B7DB-CA70-40FF-8E20-61157137E6E0}" srcOrd="1" destOrd="0" presId="urn:microsoft.com/office/officeart/2005/8/layout/vProcess5"/>
    <dgm:cxn modelId="{A4CEB18C-81C0-476D-A3D8-1C1AE713DE23}" type="presParOf" srcId="{3DED6249-7EF7-4FB5-AFEE-7E9A108BF267}" destId="{DF5AF6C1-3E12-44F9-9C53-73FFFD6D8F61}" srcOrd="2" destOrd="0" presId="urn:microsoft.com/office/officeart/2005/8/layout/vProcess5"/>
    <dgm:cxn modelId="{BB40B234-EA09-4D16-B0C6-AFBE0BCC272A}" type="presParOf" srcId="{3DED6249-7EF7-4FB5-AFEE-7E9A108BF267}" destId="{388E8B8A-E49D-446F-AC01-A050F70EAA5C}" srcOrd="3" destOrd="0" presId="urn:microsoft.com/office/officeart/2005/8/layout/vProcess5"/>
    <dgm:cxn modelId="{45DF8830-DDB5-4125-A041-8B4EE0D03E2F}" type="presParOf" srcId="{3DED6249-7EF7-4FB5-AFEE-7E9A108BF267}" destId="{3C335B60-C6E7-41C1-BF93-C44AF834120F}" srcOrd="4" destOrd="0" presId="urn:microsoft.com/office/officeart/2005/8/layout/vProcess5"/>
    <dgm:cxn modelId="{A2E677B5-F480-4E48-AFF4-0F59541EC1C6}" type="presParOf" srcId="{3DED6249-7EF7-4FB5-AFEE-7E9A108BF267}" destId="{1D460B40-E1A3-42C6-9FC1-D8DCCD2B139A}" srcOrd="5" destOrd="0" presId="urn:microsoft.com/office/officeart/2005/8/layout/vProcess5"/>
    <dgm:cxn modelId="{C67CA159-3A97-41AC-B17E-B372F6A53E24}" type="presParOf" srcId="{3DED6249-7EF7-4FB5-AFEE-7E9A108BF267}" destId="{43EA6974-2574-492D-8177-E62FADC413C7}" srcOrd="6" destOrd="0" presId="urn:microsoft.com/office/officeart/2005/8/layout/vProcess5"/>
    <dgm:cxn modelId="{890DB813-72AD-437E-81A4-6068D6B6FD06}" type="presParOf" srcId="{3DED6249-7EF7-4FB5-AFEE-7E9A108BF267}" destId="{3703D2CC-5842-4F67-AC16-7A1FB32580A2}" srcOrd="7" destOrd="0" presId="urn:microsoft.com/office/officeart/2005/8/layout/vProcess5"/>
    <dgm:cxn modelId="{A1AA63E0-6245-4FC7-850C-B532E101399C}" type="presParOf" srcId="{3DED6249-7EF7-4FB5-AFEE-7E9A108BF267}" destId="{C95792DC-66EB-4EBD-BDDC-46313DAA81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AC8F03-7330-4917-B357-03C717D8F420}" type="doc">
      <dgm:prSet loTypeId="urn:microsoft.com/office/officeart/2005/8/layout/vProcess5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A7C47052-9A6E-4A0A-9FCF-9F34A232F134}">
      <dgm:prSet phldrT="[Metin]" custT="1"/>
      <dgm:spPr/>
      <dgm:t>
        <a:bodyPr/>
        <a:lstStyle/>
        <a:p>
          <a:pPr algn="just"/>
          <a:r>
            <a:rPr lang="tr-TR" sz="2400" b="1" dirty="0">
              <a:solidFill>
                <a:schemeClr val="tx1"/>
              </a:solidFill>
            </a:rPr>
            <a:t>Öğrencinin akademik başarı gelişim düzeylerinin takip edilmesi ,gerekli yönlendirmelerin eğitim danışmanları tarafından yapılması</a:t>
          </a:r>
          <a:endParaRPr lang="tr-TR" sz="2400" dirty="0">
            <a:solidFill>
              <a:schemeClr val="tx1"/>
            </a:solidFill>
          </a:endParaRPr>
        </a:p>
      </dgm:t>
    </dgm:pt>
    <dgm:pt modelId="{BA435EC1-F3CA-480D-9111-2FFFAB088481}" type="parTrans" cxnId="{31BCEFCC-03B2-425D-85C9-124B4EA0908D}">
      <dgm:prSet/>
      <dgm:spPr/>
      <dgm:t>
        <a:bodyPr/>
        <a:lstStyle/>
        <a:p>
          <a:endParaRPr lang="tr-TR" sz="2000"/>
        </a:p>
      </dgm:t>
    </dgm:pt>
    <dgm:pt modelId="{5A29F2BE-B088-477B-B233-343554325EB2}" type="sibTrans" cxnId="{31BCEFCC-03B2-425D-85C9-124B4EA0908D}">
      <dgm:prSet custT="1"/>
      <dgm:spPr/>
      <dgm:t>
        <a:bodyPr/>
        <a:lstStyle/>
        <a:p>
          <a:endParaRPr lang="tr-TR" sz="3600"/>
        </a:p>
      </dgm:t>
    </dgm:pt>
    <dgm:pt modelId="{3F52CA56-2A39-4B5C-B847-9999A4169B74}">
      <dgm:prSet phldrT="[Metin]" custT="1"/>
      <dgm:spPr/>
      <dgm:t>
        <a:bodyPr/>
        <a:lstStyle/>
        <a:p>
          <a:pPr algn="just"/>
          <a:r>
            <a:rPr lang="tr-TR" sz="2400" b="1" dirty="0">
              <a:solidFill>
                <a:schemeClr val="tx1"/>
              </a:solidFill>
            </a:rPr>
            <a:t>İlçelerde ilçe izleme yürütme komisyonlarının kurulmasını ve ilçelerde başarının takibinin yapılması</a:t>
          </a:r>
        </a:p>
      </dgm:t>
    </dgm:pt>
    <dgm:pt modelId="{EBDDA3E2-80B6-43CB-AA7B-BC481616BC7F}" type="parTrans" cxnId="{7014BCC6-9F36-4DFC-BEE3-DCDAD4B80705}">
      <dgm:prSet/>
      <dgm:spPr/>
      <dgm:t>
        <a:bodyPr/>
        <a:lstStyle/>
        <a:p>
          <a:endParaRPr lang="tr-TR" sz="2000"/>
        </a:p>
      </dgm:t>
    </dgm:pt>
    <dgm:pt modelId="{78D4DF19-5396-4C1E-AEA2-86307F3EF8ED}" type="sibTrans" cxnId="{7014BCC6-9F36-4DFC-BEE3-DCDAD4B80705}">
      <dgm:prSet custT="1"/>
      <dgm:spPr/>
      <dgm:t>
        <a:bodyPr/>
        <a:lstStyle/>
        <a:p>
          <a:endParaRPr lang="tr-TR" sz="3600"/>
        </a:p>
      </dgm:t>
    </dgm:pt>
    <dgm:pt modelId="{F1B2B5E0-8AFF-4CBB-93EB-FDA3CDD3490D}">
      <dgm:prSet phldrT="[Metin]" custT="1"/>
      <dgm:spPr/>
      <dgm:t>
        <a:bodyPr/>
        <a:lstStyle/>
        <a:p>
          <a:r>
            <a:rPr lang="tr-TR" sz="2400" b="1" dirty="0">
              <a:solidFill>
                <a:schemeClr val="tx1"/>
              </a:solidFill>
            </a:rPr>
            <a:t>Öğrencilerin planlı ve programlı çalışma becerilerinin artırılması</a:t>
          </a:r>
          <a:endParaRPr lang="tr-TR" sz="2400" dirty="0">
            <a:solidFill>
              <a:schemeClr val="tx1"/>
            </a:solidFill>
          </a:endParaRPr>
        </a:p>
      </dgm:t>
    </dgm:pt>
    <dgm:pt modelId="{22621D2A-435A-4399-99D1-CA8520AEF96F}" type="parTrans" cxnId="{304B5114-0464-4719-B942-46424E8174D2}">
      <dgm:prSet/>
      <dgm:spPr/>
      <dgm:t>
        <a:bodyPr/>
        <a:lstStyle/>
        <a:p>
          <a:endParaRPr lang="tr-TR" sz="2000"/>
        </a:p>
      </dgm:t>
    </dgm:pt>
    <dgm:pt modelId="{5B3C4560-3080-44C5-8253-F1F0EA972D71}" type="sibTrans" cxnId="{304B5114-0464-4719-B942-46424E8174D2}">
      <dgm:prSet/>
      <dgm:spPr/>
      <dgm:t>
        <a:bodyPr/>
        <a:lstStyle/>
        <a:p>
          <a:endParaRPr lang="tr-TR" sz="2000"/>
        </a:p>
      </dgm:t>
    </dgm:pt>
    <dgm:pt modelId="{3DED6249-7EF7-4FB5-AFEE-7E9A108BF267}" type="pres">
      <dgm:prSet presAssocID="{2AAC8F03-7330-4917-B357-03C717D8F4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A889B8-B5A3-4FE7-BF30-0B86D1B11975}" type="pres">
      <dgm:prSet presAssocID="{2AAC8F03-7330-4917-B357-03C717D8F420}" presName="dummyMaxCanvas" presStyleCnt="0">
        <dgm:presLayoutVars/>
      </dgm:prSet>
      <dgm:spPr/>
    </dgm:pt>
    <dgm:pt modelId="{0899B7DB-CA70-40FF-8E20-61157137E6E0}" type="pres">
      <dgm:prSet presAssocID="{2AAC8F03-7330-4917-B357-03C717D8F420}" presName="ThreeNodes_1" presStyleLbl="node1" presStyleIdx="0" presStyleCnt="3" custScaleX="100642" custScaleY="1266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5AF6C1-3E12-44F9-9C53-73FFFD6D8F61}" type="pres">
      <dgm:prSet presAssocID="{2AAC8F03-7330-4917-B357-03C717D8F420}" presName="ThreeNodes_2" presStyleLbl="node1" presStyleIdx="1" presStyleCnt="3" custLinFactY="8742" custLinFactNeighborX="4253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8E8B8A-E49D-446F-AC01-A050F70EAA5C}" type="pres">
      <dgm:prSet presAssocID="{2AAC8F03-7330-4917-B357-03C717D8F420}" presName="ThreeNodes_3" presStyleLbl="node1" presStyleIdx="2" presStyleCnt="3" custLinFactY="-13466" custLinFactNeighborX="-8161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335B60-C6E7-41C1-BF93-C44AF834120F}" type="pres">
      <dgm:prSet presAssocID="{2AAC8F03-7330-4917-B357-03C717D8F420}" presName="ThreeConn_1-2" presStyleLbl="fgAccFollowNode1" presStyleIdx="0" presStyleCnt="2" custLinFactNeighborX="333" custLinFactNeighborY="170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460B40-E1A3-42C6-9FC1-D8DCCD2B139A}" type="pres">
      <dgm:prSet presAssocID="{2AAC8F03-7330-4917-B357-03C717D8F42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EA6974-2574-492D-8177-E62FADC413C7}" type="pres">
      <dgm:prSet presAssocID="{2AAC8F03-7330-4917-B357-03C717D8F42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03D2CC-5842-4F67-AC16-7A1FB32580A2}" type="pres">
      <dgm:prSet presAssocID="{2AAC8F03-7330-4917-B357-03C717D8F42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5792DC-66EB-4EBD-BDDC-46313DAA8190}" type="pres">
      <dgm:prSet presAssocID="{2AAC8F03-7330-4917-B357-03C717D8F42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1BCEFCC-03B2-425D-85C9-124B4EA0908D}" srcId="{2AAC8F03-7330-4917-B357-03C717D8F420}" destId="{A7C47052-9A6E-4A0A-9FCF-9F34A232F134}" srcOrd="0" destOrd="0" parTransId="{BA435EC1-F3CA-480D-9111-2FFFAB088481}" sibTransId="{5A29F2BE-B088-477B-B233-343554325EB2}"/>
    <dgm:cxn modelId="{7268EBDA-C103-40F4-A448-03466B170DB2}" type="presOf" srcId="{A7C47052-9A6E-4A0A-9FCF-9F34A232F134}" destId="{0899B7DB-CA70-40FF-8E20-61157137E6E0}" srcOrd="0" destOrd="0" presId="urn:microsoft.com/office/officeart/2005/8/layout/vProcess5"/>
    <dgm:cxn modelId="{CDC2B6B3-E3A4-43BF-8AB1-8EBA3652014C}" type="presOf" srcId="{A7C47052-9A6E-4A0A-9FCF-9F34A232F134}" destId="{43EA6974-2574-492D-8177-E62FADC413C7}" srcOrd="1" destOrd="0" presId="urn:microsoft.com/office/officeart/2005/8/layout/vProcess5"/>
    <dgm:cxn modelId="{A27249F0-9BC0-4F29-BA89-947CBEF1F802}" type="presOf" srcId="{5A29F2BE-B088-477B-B233-343554325EB2}" destId="{3C335B60-C6E7-41C1-BF93-C44AF834120F}" srcOrd="0" destOrd="0" presId="urn:microsoft.com/office/officeart/2005/8/layout/vProcess5"/>
    <dgm:cxn modelId="{A652EA23-D8A8-4032-BC2D-5C2D7557226C}" type="presOf" srcId="{F1B2B5E0-8AFF-4CBB-93EB-FDA3CDD3490D}" destId="{388E8B8A-E49D-446F-AC01-A050F70EAA5C}" srcOrd="0" destOrd="0" presId="urn:microsoft.com/office/officeart/2005/8/layout/vProcess5"/>
    <dgm:cxn modelId="{2D285B45-88A3-46B8-8D04-1DA7906E0880}" type="presOf" srcId="{3F52CA56-2A39-4B5C-B847-9999A4169B74}" destId="{3703D2CC-5842-4F67-AC16-7A1FB32580A2}" srcOrd="1" destOrd="0" presId="urn:microsoft.com/office/officeart/2005/8/layout/vProcess5"/>
    <dgm:cxn modelId="{304B5114-0464-4719-B942-46424E8174D2}" srcId="{2AAC8F03-7330-4917-B357-03C717D8F420}" destId="{F1B2B5E0-8AFF-4CBB-93EB-FDA3CDD3490D}" srcOrd="2" destOrd="0" parTransId="{22621D2A-435A-4399-99D1-CA8520AEF96F}" sibTransId="{5B3C4560-3080-44C5-8253-F1F0EA972D71}"/>
    <dgm:cxn modelId="{F706E423-3835-44A8-916F-316ADCB45F0D}" type="presOf" srcId="{3F52CA56-2A39-4B5C-B847-9999A4169B74}" destId="{DF5AF6C1-3E12-44F9-9C53-73FFFD6D8F61}" srcOrd="0" destOrd="0" presId="urn:microsoft.com/office/officeart/2005/8/layout/vProcess5"/>
    <dgm:cxn modelId="{74DAB395-8F9D-4FB5-B4BE-F1309C430565}" type="presOf" srcId="{2AAC8F03-7330-4917-B357-03C717D8F420}" destId="{3DED6249-7EF7-4FB5-AFEE-7E9A108BF267}" srcOrd="0" destOrd="0" presId="urn:microsoft.com/office/officeart/2005/8/layout/vProcess5"/>
    <dgm:cxn modelId="{6F7667BA-7FC0-4A89-817A-F61836186B1C}" type="presOf" srcId="{78D4DF19-5396-4C1E-AEA2-86307F3EF8ED}" destId="{1D460B40-E1A3-42C6-9FC1-D8DCCD2B139A}" srcOrd="0" destOrd="0" presId="urn:microsoft.com/office/officeart/2005/8/layout/vProcess5"/>
    <dgm:cxn modelId="{7014BCC6-9F36-4DFC-BEE3-DCDAD4B80705}" srcId="{2AAC8F03-7330-4917-B357-03C717D8F420}" destId="{3F52CA56-2A39-4B5C-B847-9999A4169B74}" srcOrd="1" destOrd="0" parTransId="{EBDDA3E2-80B6-43CB-AA7B-BC481616BC7F}" sibTransId="{78D4DF19-5396-4C1E-AEA2-86307F3EF8ED}"/>
    <dgm:cxn modelId="{5E01D812-1879-4C98-ABC1-426890D773CD}" type="presOf" srcId="{F1B2B5E0-8AFF-4CBB-93EB-FDA3CDD3490D}" destId="{C95792DC-66EB-4EBD-BDDC-46313DAA8190}" srcOrd="1" destOrd="0" presId="urn:microsoft.com/office/officeart/2005/8/layout/vProcess5"/>
    <dgm:cxn modelId="{008D4EA7-1E7C-4B65-B56F-63306B9BB1CC}" type="presParOf" srcId="{3DED6249-7EF7-4FB5-AFEE-7E9A108BF267}" destId="{EFA889B8-B5A3-4FE7-BF30-0B86D1B11975}" srcOrd="0" destOrd="0" presId="urn:microsoft.com/office/officeart/2005/8/layout/vProcess5"/>
    <dgm:cxn modelId="{A580A7C5-925C-47D4-AFE4-BFB3E282AC27}" type="presParOf" srcId="{3DED6249-7EF7-4FB5-AFEE-7E9A108BF267}" destId="{0899B7DB-CA70-40FF-8E20-61157137E6E0}" srcOrd="1" destOrd="0" presId="urn:microsoft.com/office/officeart/2005/8/layout/vProcess5"/>
    <dgm:cxn modelId="{9EF10411-4D06-40CC-B3CA-657237A6A56E}" type="presParOf" srcId="{3DED6249-7EF7-4FB5-AFEE-7E9A108BF267}" destId="{DF5AF6C1-3E12-44F9-9C53-73FFFD6D8F61}" srcOrd="2" destOrd="0" presId="urn:microsoft.com/office/officeart/2005/8/layout/vProcess5"/>
    <dgm:cxn modelId="{12DCDF81-75CA-4D4A-A2A7-7FEBD94EB932}" type="presParOf" srcId="{3DED6249-7EF7-4FB5-AFEE-7E9A108BF267}" destId="{388E8B8A-E49D-446F-AC01-A050F70EAA5C}" srcOrd="3" destOrd="0" presId="urn:microsoft.com/office/officeart/2005/8/layout/vProcess5"/>
    <dgm:cxn modelId="{E32536B9-2689-4689-9BBF-A6DB26A9307B}" type="presParOf" srcId="{3DED6249-7EF7-4FB5-AFEE-7E9A108BF267}" destId="{3C335B60-C6E7-41C1-BF93-C44AF834120F}" srcOrd="4" destOrd="0" presId="urn:microsoft.com/office/officeart/2005/8/layout/vProcess5"/>
    <dgm:cxn modelId="{960EC1BE-B973-4992-B027-4A8B420036E7}" type="presParOf" srcId="{3DED6249-7EF7-4FB5-AFEE-7E9A108BF267}" destId="{1D460B40-E1A3-42C6-9FC1-D8DCCD2B139A}" srcOrd="5" destOrd="0" presId="urn:microsoft.com/office/officeart/2005/8/layout/vProcess5"/>
    <dgm:cxn modelId="{FA012C9A-E0B8-4759-9C66-B172402F14AD}" type="presParOf" srcId="{3DED6249-7EF7-4FB5-AFEE-7E9A108BF267}" destId="{43EA6974-2574-492D-8177-E62FADC413C7}" srcOrd="6" destOrd="0" presId="urn:microsoft.com/office/officeart/2005/8/layout/vProcess5"/>
    <dgm:cxn modelId="{4114C58F-EDD7-45F4-8E2F-6745033365EE}" type="presParOf" srcId="{3DED6249-7EF7-4FB5-AFEE-7E9A108BF267}" destId="{3703D2CC-5842-4F67-AC16-7A1FB32580A2}" srcOrd="7" destOrd="0" presId="urn:microsoft.com/office/officeart/2005/8/layout/vProcess5"/>
    <dgm:cxn modelId="{2237B7B1-52F9-4AF3-BE9B-8C79964B9FD4}" type="presParOf" srcId="{3DED6249-7EF7-4FB5-AFEE-7E9A108BF267}" destId="{C95792DC-66EB-4EBD-BDDC-46313DAA81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1BF3C2-0AB0-41F0-BA8C-39325C890EE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DF161C65-9757-443B-BA05-1D2CE2101794}">
      <dgm:prSet phldrT="[Metin]"/>
      <dgm:spPr/>
      <dgm:t>
        <a:bodyPr/>
        <a:lstStyle/>
        <a:p>
          <a:r>
            <a:rPr lang="tr-TR" b="1" dirty="0"/>
            <a:t>Projemizle İlimizde merkezi sınavlara hazırlanan 8. ve 12. sınıf öğrencilerinin akademik başarısını izlemelerini sistematikleştirmek</a:t>
          </a:r>
          <a:endParaRPr lang="tr-TR" dirty="0"/>
        </a:p>
      </dgm:t>
    </dgm:pt>
    <dgm:pt modelId="{7A0E5857-F433-4B2C-98E7-CF364EE42D77}" type="parTrans" cxnId="{FE5DAB6F-345C-4CA4-AE23-6E40874025DA}">
      <dgm:prSet/>
      <dgm:spPr/>
      <dgm:t>
        <a:bodyPr/>
        <a:lstStyle/>
        <a:p>
          <a:endParaRPr lang="tr-TR"/>
        </a:p>
      </dgm:t>
    </dgm:pt>
    <dgm:pt modelId="{217D0EFB-74FD-4556-9012-0ABBB45F3931}" type="sibTrans" cxnId="{FE5DAB6F-345C-4CA4-AE23-6E40874025DA}">
      <dgm:prSet/>
      <dgm:spPr/>
      <dgm:t>
        <a:bodyPr/>
        <a:lstStyle/>
        <a:p>
          <a:endParaRPr lang="tr-TR"/>
        </a:p>
      </dgm:t>
    </dgm:pt>
    <dgm:pt modelId="{E6D98869-E47D-4A71-BFE7-91AA4D2A128A}">
      <dgm:prSet phldrT="[Metin]" custT="1"/>
      <dgm:spPr/>
      <dgm:t>
        <a:bodyPr/>
        <a:lstStyle/>
        <a:p>
          <a:r>
            <a:rPr lang="tr-TR" sz="2000" dirty="0">
              <a:solidFill>
                <a:schemeClr val="tx1"/>
              </a:solidFill>
            </a:rPr>
            <a:t>Öğretmenlerin</a:t>
          </a:r>
        </a:p>
      </dgm:t>
    </dgm:pt>
    <dgm:pt modelId="{E9DEE806-78AF-4AC2-87AC-55CF560883A9}" type="parTrans" cxnId="{31C0980B-7B5A-4900-84C1-484BEE30263B}">
      <dgm:prSet/>
      <dgm:spPr/>
      <dgm:t>
        <a:bodyPr/>
        <a:lstStyle/>
        <a:p>
          <a:endParaRPr lang="tr-TR"/>
        </a:p>
      </dgm:t>
    </dgm:pt>
    <dgm:pt modelId="{A223DB75-8921-4D35-A9EE-43B421CF625B}" type="sibTrans" cxnId="{31C0980B-7B5A-4900-84C1-484BEE30263B}">
      <dgm:prSet/>
      <dgm:spPr/>
      <dgm:t>
        <a:bodyPr/>
        <a:lstStyle/>
        <a:p>
          <a:endParaRPr lang="tr-TR"/>
        </a:p>
      </dgm:t>
    </dgm:pt>
    <dgm:pt modelId="{DA5211B3-AA68-4F43-949B-38E72BFDF983}">
      <dgm:prSet phldrT="[Metin]" custT="1"/>
      <dgm:spPr/>
      <dgm:t>
        <a:bodyPr/>
        <a:lstStyle/>
        <a:p>
          <a:r>
            <a:rPr lang="tr-TR" sz="2000" dirty="0">
              <a:solidFill>
                <a:schemeClr val="tx1"/>
              </a:solidFill>
            </a:rPr>
            <a:t>Velilerin</a:t>
          </a:r>
        </a:p>
      </dgm:t>
    </dgm:pt>
    <dgm:pt modelId="{7738B5D2-8F3C-4A70-9441-EF5E48B019D8}" type="parTrans" cxnId="{624CB3C2-11FB-405B-9E4F-00244D2F59EC}">
      <dgm:prSet/>
      <dgm:spPr/>
      <dgm:t>
        <a:bodyPr/>
        <a:lstStyle/>
        <a:p>
          <a:endParaRPr lang="tr-TR"/>
        </a:p>
      </dgm:t>
    </dgm:pt>
    <dgm:pt modelId="{379FA1AA-84AE-4E18-BEB3-D82F91677796}" type="sibTrans" cxnId="{624CB3C2-11FB-405B-9E4F-00244D2F59EC}">
      <dgm:prSet/>
      <dgm:spPr/>
      <dgm:t>
        <a:bodyPr/>
        <a:lstStyle/>
        <a:p>
          <a:endParaRPr lang="tr-TR"/>
        </a:p>
      </dgm:t>
    </dgm:pt>
    <dgm:pt modelId="{B8D86F70-D610-4564-8EDD-2E88F8AC72C9}">
      <dgm:prSet phldrT="[Metin]" custT="1"/>
      <dgm:spPr/>
      <dgm:t>
        <a:bodyPr/>
        <a:lstStyle/>
        <a:p>
          <a:r>
            <a:rPr lang="tr-TR" sz="2000" dirty="0">
              <a:solidFill>
                <a:schemeClr val="tx1"/>
              </a:solidFill>
            </a:rPr>
            <a:t>Okulların</a:t>
          </a:r>
        </a:p>
      </dgm:t>
    </dgm:pt>
    <dgm:pt modelId="{56012040-EFED-4C69-BAB7-CCF0911B61D2}" type="parTrans" cxnId="{4D3EC61E-C077-49BA-9209-9E4EDE53195D}">
      <dgm:prSet/>
      <dgm:spPr/>
      <dgm:t>
        <a:bodyPr/>
        <a:lstStyle/>
        <a:p>
          <a:endParaRPr lang="tr-TR"/>
        </a:p>
      </dgm:t>
    </dgm:pt>
    <dgm:pt modelId="{7CA2641B-2BAA-4DD4-83EA-5D936CAA9526}" type="sibTrans" cxnId="{4D3EC61E-C077-49BA-9209-9E4EDE53195D}">
      <dgm:prSet/>
      <dgm:spPr/>
      <dgm:t>
        <a:bodyPr/>
        <a:lstStyle/>
        <a:p>
          <a:endParaRPr lang="tr-TR"/>
        </a:p>
      </dgm:t>
    </dgm:pt>
    <dgm:pt modelId="{320E36C1-37F4-422D-9590-F9560C8BFC51}" type="pres">
      <dgm:prSet presAssocID="{2E1BF3C2-0AB0-41F0-BA8C-39325C890E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73CC7D3-6F59-4226-A763-4EF779E6ED3E}" type="pres">
      <dgm:prSet presAssocID="{DF161C65-9757-443B-BA05-1D2CE2101794}" presName="centerShape" presStyleLbl="node0" presStyleIdx="0" presStyleCnt="1" custScaleX="391606" custScaleY="75930" custLinFactNeighborX="1667" custLinFactNeighborY="6042"/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FE88B1FF-CCD4-4806-BC50-566CA69CEDC2}" type="pres">
      <dgm:prSet presAssocID="{56012040-EFED-4C69-BAB7-CCF0911B61D2}" presName="parTrans" presStyleLbl="bgSibTrans2D1" presStyleIdx="0" presStyleCnt="3"/>
      <dgm:spPr/>
      <dgm:t>
        <a:bodyPr/>
        <a:lstStyle/>
        <a:p>
          <a:endParaRPr lang="tr-TR"/>
        </a:p>
      </dgm:t>
    </dgm:pt>
    <dgm:pt modelId="{FF544A87-A476-4FDD-B383-E13307576DCE}" type="pres">
      <dgm:prSet presAssocID="{B8D86F70-D610-4564-8EDD-2E88F8AC72C9}" presName="node" presStyleLbl="node1" presStyleIdx="0" presStyleCnt="3" custRadScaleRad="140065" custRadScaleInc="-20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F520F0-A3AB-4EA1-BA29-38A4D7BC115F}" type="pres">
      <dgm:prSet presAssocID="{E9DEE806-78AF-4AC2-87AC-55CF560883A9}" presName="parTrans" presStyleLbl="bgSibTrans2D1" presStyleIdx="1" presStyleCnt="3"/>
      <dgm:spPr/>
      <dgm:t>
        <a:bodyPr/>
        <a:lstStyle/>
        <a:p>
          <a:endParaRPr lang="tr-TR"/>
        </a:p>
      </dgm:t>
    </dgm:pt>
    <dgm:pt modelId="{C87F60CA-1E39-4DE8-8244-E554D290F490}" type="pres">
      <dgm:prSet presAssocID="{E6D98869-E47D-4A71-BFE7-91AA4D2A128A}" presName="node" presStyleLbl="node1" presStyleIdx="1" presStyleCnt="3" custScaleX="139401" custRadScaleRad="91261" custRadScaleInc="12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73FAE5-558B-4676-B19C-F4B6F4F05655}" type="pres">
      <dgm:prSet presAssocID="{7738B5D2-8F3C-4A70-9441-EF5E48B019D8}" presName="parTrans" presStyleLbl="bgSibTrans2D1" presStyleIdx="2" presStyleCnt="3"/>
      <dgm:spPr/>
      <dgm:t>
        <a:bodyPr/>
        <a:lstStyle/>
        <a:p>
          <a:endParaRPr lang="tr-TR"/>
        </a:p>
      </dgm:t>
    </dgm:pt>
    <dgm:pt modelId="{D85CDC3A-4115-4332-BE3E-5EF56F8DE026}" type="pres">
      <dgm:prSet presAssocID="{DA5211B3-AA68-4F43-949B-38E72BFDF983}" presName="node" presStyleLbl="node1" presStyleIdx="2" presStyleCnt="3" custRadScaleRad="145201" custRadScaleInc="16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535617C-D618-44EA-9941-E9AB397AF0BF}" type="presOf" srcId="{DA5211B3-AA68-4F43-949B-38E72BFDF983}" destId="{D85CDC3A-4115-4332-BE3E-5EF56F8DE026}" srcOrd="0" destOrd="0" presId="urn:microsoft.com/office/officeart/2005/8/layout/radial4"/>
    <dgm:cxn modelId="{CCE1491E-EEDE-4D49-9B33-68DFD138FDC9}" type="presOf" srcId="{56012040-EFED-4C69-BAB7-CCF0911B61D2}" destId="{FE88B1FF-CCD4-4806-BC50-566CA69CEDC2}" srcOrd="0" destOrd="0" presId="urn:microsoft.com/office/officeart/2005/8/layout/radial4"/>
    <dgm:cxn modelId="{E245C056-040A-4331-A6F4-986BF5F24226}" type="presOf" srcId="{E9DEE806-78AF-4AC2-87AC-55CF560883A9}" destId="{97F520F0-A3AB-4EA1-BA29-38A4D7BC115F}" srcOrd="0" destOrd="0" presId="urn:microsoft.com/office/officeart/2005/8/layout/radial4"/>
    <dgm:cxn modelId="{5A55370A-E08A-46E7-B8EE-3CA0FF69E9BC}" type="presOf" srcId="{E6D98869-E47D-4A71-BFE7-91AA4D2A128A}" destId="{C87F60CA-1E39-4DE8-8244-E554D290F490}" srcOrd="0" destOrd="0" presId="urn:microsoft.com/office/officeart/2005/8/layout/radial4"/>
    <dgm:cxn modelId="{4D3EC61E-C077-49BA-9209-9E4EDE53195D}" srcId="{DF161C65-9757-443B-BA05-1D2CE2101794}" destId="{B8D86F70-D610-4564-8EDD-2E88F8AC72C9}" srcOrd="0" destOrd="0" parTransId="{56012040-EFED-4C69-BAB7-CCF0911B61D2}" sibTransId="{7CA2641B-2BAA-4DD4-83EA-5D936CAA9526}"/>
    <dgm:cxn modelId="{296A49F3-65C0-46B0-8E9A-CCEAF886E65B}" type="presOf" srcId="{7738B5D2-8F3C-4A70-9441-EF5E48B019D8}" destId="{F173FAE5-558B-4676-B19C-F4B6F4F05655}" srcOrd="0" destOrd="0" presId="urn:microsoft.com/office/officeart/2005/8/layout/radial4"/>
    <dgm:cxn modelId="{31C0980B-7B5A-4900-84C1-484BEE30263B}" srcId="{DF161C65-9757-443B-BA05-1D2CE2101794}" destId="{E6D98869-E47D-4A71-BFE7-91AA4D2A128A}" srcOrd="1" destOrd="0" parTransId="{E9DEE806-78AF-4AC2-87AC-55CF560883A9}" sibTransId="{A223DB75-8921-4D35-A9EE-43B421CF625B}"/>
    <dgm:cxn modelId="{02070576-3C9D-4938-95A9-B7EC468C1D54}" type="presOf" srcId="{B8D86F70-D610-4564-8EDD-2E88F8AC72C9}" destId="{FF544A87-A476-4FDD-B383-E13307576DCE}" srcOrd="0" destOrd="0" presId="urn:microsoft.com/office/officeart/2005/8/layout/radial4"/>
    <dgm:cxn modelId="{FE5DAB6F-345C-4CA4-AE23-6E40874025DA}" srcId="{2E1BF3C2-0AB0-41F0-BA8C-39325C890EE5}" destId="{DF161C65-9757-443B-BA05-1D2CE2101794}" srcOrd="0" destOrd="0" parTransId="{7A0E5857-F433-4B2C-98E7-CF364EE42D77}" sibTransId="{217D0EFB-74FD-4556-9012-0ABBB45F3931}"/>
    <dgm:cxn modelId="{E86C09D0-4B41-4761-A788-98512619BC5D}" type="presOf" srcId="{DF161C65-9757-443B-BA05-1D2CE2101794}" destId="{573CC7D3-6F59-4226-A763-4EF779E6ED3E}" srcOrd="0" destOrd="0" presId="urn:microsoft.com/office/officeart/2005/8/layout/radial4"/>
    <dgm:cxn modelId="{E5E67000-204D-41FD-A34E-DE4A60D6C7D1}" type="presOf" srcId="{2E1BF3C2-0AB0-41F0-BA8C-39325C890EE5}" destId="{320E36C1-37F4-422D-9590-F9560C8BFC51}" srcOrd="0" destOrd="0" presId="urn:microsoft.com/office/officeart/2005/8/layout/radial4"/>
    <dgm:cxn modelId="{624CB3C2-11FB-405B-9E4F-00244D2F59EC}" srcId="{DF161C65-9757-443B-BA05-1D2CE2101794}" destId="{DA5211B3-AA68-4F43-949B-38E72BFDF983}" srcOrd="2" destOrd="0" parTransId="{7738B5D2-8F3C-4A70-9441-EF5E48B019D8}" sibTransId="{379FA1AA-84AE-4E18-BEB3-D82F91677796}"/>
    <dgm:cxn modelId="{8D644DB0-525B-4635-8178-C63877FFFBE3}" type="presParOf" srcId="{320E36C1-37F4-422D-9590-F9560C8BFC51}" destId="{573CC7D3-6F59-4226-A763-4EF779E6ED3E}" srcOrd="0" destOrd="0" presId="urn:microsoft.com/office/officeart/2005/8/layout/radial4"/>
    <dgm:cxn modelId="{BC239EE9-1C47-4C96-880B-5B3777411F7B}" type="presParOf" srcId="{320E36C1-37F4-422D-9590-F9560C8BFC51}" destId="{FE88B1FF-CCD4-4806-BC50-566CA69CEDC2}" srcOrd="1" destOrd="0" presId="urn:microsoft.com/office/officeart/2005/8/layout/radial4"/>
    <dgm:cxn modelId="{3355B482-C676-471D-B33D-D877284CD418}" type="presParOf" srcId="{320E36C1-37F4-422D-9590-F9560C8BFC51}" destId="{FF544A87-A476-4FDD-B383-E13307576DCE}" srcOrd="2" destOrd="0" presId="urn:microsoft.com/office/officeart/2005/8/layout/radial4"/>
    <dgm:cxn modelId="{7E48892B-00AE-427E-8963-0654BD3804B2}" type="presParOf" srcId="{320E36C1-37F4-422D-9590-F9560C8BFC51}" destId="{97F520F0-A3AB-4EA1-BA29-38A4D7BC115F}" srcOrd="3" destOrd="0" presId="urn:microsoft.com/office/officeart/2005/8/layout/radial4"/>
    <dgm:cxn modelId="{9A3D133A-DD14-4DAE-89C4-81EB55CBFAAF}" type="presParOf" srcId="{320E36C1-37F4-422D-9590-F9560C8BFC51}" destId="{C87F60CA-1E39-4DE8-8244-E554D290F490}" srcOrd="4" destOrd="0" presId="urn:microsoft.com/office/officeart/2005/8/layout/radial4"/>
    <dgm:cxn modelId="{0FCA5945-565B-4FB8-9525-E9938F3AC762}" type="presParOf" srcId="{320E36C1-37F4-422D-9590-F9560C8BFC51}" destId="{F173FAE5-558B-4676-B19C-F4B6F4F05655}" srcOrd="5" destOrd="0" presId="urn:microsoft.com/office/officeart/2005/8/layout/radial4"/>
    <dgm:cxn modelId="{63434BF6-537A-4464-96DE-A52E9A2AEF58}" type="presParOf" srcId="{320E36C1-37F4-422D-9590-F9560C8BFC51}" destId="{D85CDC3A-4115-4332-BE3E-5EF56F8DE02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1100C9-6547-4B5E-AC34-E11C365FFCC8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colorful5" csCatId="colorful" phldr="1"/>
      <dgm:spPr/>
    </dgm:pt>
    <dgm:pt modelId="{1EE5C482-79E2-48DC-B2BD-D66C4AFE152A}">
      <dgm:prSet phldrT="[Metin]" custT="1"/>
      <dgm:spPr/>
      <dgm:t>
        <a:bodyPr/>
        <a:lstStyle/>
        <a:p>
          <a:r>
            <a:rPr lang="tr-TR" sz="2400" b="1" dirty="0"/>
            <a:t> YAŞAM BİR YOLCULUKTUR. </a:t>
          </a:r>
        </a:p>
      </dgm:t>
    </dgm:pt>
    <dgm:pt modelId="{CE49C3C5-DDDB-46CA-A98B-517BA91A780A}" type="parTrans" cxnId="{D6D16E5E-E187-4A3B-9A50-5A3BAE4B2E6C}">
      <dgm:prSet/>
      <dgm:spPr/>
      <dgm:t>
        <a:bodyPr/>
        <a:lstStyle/>
        <a:p>
          <a:endParaRPr lang="tr-TR" sz="2400" b="1"/>
        </a:p>
      </dgm:t>
    </dgm:pt>
    <dgm:pt modelId="{13897783-9B8B-4474-9355-1246E841AB2F}" type="sibTrans" cxnId="{D6D16E5E-E187-4A3B-9A50-5A3BAE4B2E6C}">
      <dgm:prSet/>
      <dgm:spPr/>
      <dgm:t>
        <a:bodyPr/>
        <a:lstStyle/>
        <a:p>
          <a:endParaRPr lang="tr-TR" sz="2400" b="1"/>
        </a:p>
      </dgm:t>
    </dgm:pt>
    <dgm:pt modelId="{C742060D-EB52-49FE-A31B-7D77AB8CC792}">
      <dgm:prSet custT="1"/>
      <dgm:spPr/>
      <dgm:t>
        <a:bodyPr/>
        <a:lstStyle/>
        <a:p>
          <a:r>
            <a:rPr lang="tr-TR" sz="2400" b="1" dirty="0"/>
            <a:t>BU YOLCULUKTA VE BAŞARIYA GİDEN YOLDA </a:t>
          </a:r>
        </a:p>
      </dgm:t>
    </dgm:pt>
    <dgm:pt modelId="{8D8269DE-DD77-47BB-9012-229E5443AB02}" type="parTrans" cxnId="{0B0F66A2-6E8F-4B0D-B5B7-8F5163022BFE}">
      <dgm:prSet/>
      <dgm:spPr/>
      <dgm:t>
        <a:bodyPr/>
        <a:lstStyle/>
        <a:p>
          <a:endParaRPr lang="tr-TR" sz="2400" b="1"/>
        </a:p>
      </dgm:t>
    </dgm:pt>
    <dgm:pt modelId="{0C715DA2-4BD3-4196-917A-538120D610B9}" type="sibTrans" cxnId="{0B0F66A2-6E8F-4B0D-B5B7-8F5163022BFE}">
      <dgm:prSet/>
      <dgm:spPr/>
      <dgm:t>
        <a:bodyPr/>
        <a:lstStyle/>
        <a:p>
          <a:endParaRPr lang="tr-TR" sz="2400" b="1"/>
        </a:p>
      </dgm:t>
    </dgm:pt>
    <dgm:pt modelId="{C23ED786-1EDB-4C89-ADCB-D29D2C3B673C}">
      <dgm:prSet custT="1"/>
      <dgm:spPr/>
      <dgm:t>
        <a:bodyPr lIns="216000"/>
        <a:lstStyle/>
        <a:p>
          <a:r>
            <a:rPr lang="tr-TR" sz="2400" b="1" dirty="0"/>
            <a:t>REHBERİMİZ ÖĞRETMENLERİMİZDİR</a:t>
          </a:r>
        </a:p>
      </dgm:t>
    </dgm:pt>
    <dgm:pt modelId="{66D75061-83EE-4A05-896F-EDD374453632}" type="parTrans" cxnId="{43A683B7-FE45-4CEA-A638-B0CDEE798ECC}">
      <dgm:prSet/>
      <dgm:spPr/>
      <dgm:t>
        <a:bodyPr/>
        <a:lstStyle/>
        <a:p>
          <a:endParaRPr lang="tr-TR" sz="2400" b="1"/>
        </a:p>
      </dgm:t>
    </dgm:pt>
    <dgm:pt modelId="{2576C411-C04F-4461-B0F8-C0516FE40C8E}" type="sibTrans" cxnId="{43A683B7-FE45-4CEA-A638-B0CDEE798ECC}">
      <dgm:prSet/>
      <dgm:spPr/>
      <dgm:t>
        <a:bodyPr/>
        <a:lstStyle/>
        <a:p>
          <a:endParaRPr lang="tr-TR" sz="2400" b="1"/>
        </a:p>
      </dgm:t>
    </dgm:pt>
    <dgm:pt modelId="{24CCBC00-7326-4251-AEBD-C9AD8F974E35}" type="pres">
      <dgm:prSet presAssocID="{211100C9-6547-4B5E-AC34-E11C365FFCC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EFC3304-DAC3-4983-AEC8-F5D64C7EE6FF}" type="pres">
      <dgm:prSet presAssocID="{1EE5C482-79E2-48DC-B2BD-D66C4AFE152A}" presName="parentText1" presStyleLbl="node1" presStyleIdx="0" presStyleCnt="3" custLinFactNeighborX="6699" custLinFactNeighborY="141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36C579-E606-4960-8C2E-388A8D3224D0}" type="pres">
      <dgm:prSet presAssocID="{C742060D-EB52-49FE-A31B-7D77AB8CC792}" presName="parentText2" presStyleLbl="node1" presStyleIdx="1" presStyleCnt="3" custScaleX="115594" custLinFactNeighborX="2402" custLinFactNeighborY="640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46C2E1-DBE7-4963-A566-21DA9CA46551}" type="pres">
      <dgm:prSet presAssocID="{C23ED786-1EDB-4C89-ADCB-D29D2C3B673C}" presName="parentText3" presStyleLbl="node1" presStyleIdx="2" presStyleCnt="3" custScaleX="177278" custLinFactNeighborX="-21314" custLinFactNeighborY="1258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3A683B7-FE45-4CEA-A638-B0CDEE798ECC}" srcId="{211100C9-6547-4B5E-AC34-E11C365FFCC8}" destId="{C23ED786-1EDB-4C89-ADCB-D29D2C3B673C}" srcOrd="2" destOrd="0" parTransId="{66D75061-83EE-4A05-896F-EDD374453632}" sibTransId="{2576C411-C04F-4461-B0F8-C0516FE40C8E}"/>
    <dgm:cxn modelId="{23C249C4-0E53-41F5-9BCA-A5B6A5DD5C08}" type="presOf" srcId="{C23ED786-1EDB-4C89-ADCB-D29D2C3B673C}" destId="{E646C2E1-DBE7-4963-A566-21DA9CA46551}" srcOrd="0" destOrd="0" presId="urn:microsoft.com/office/officeart/2009/3/layout/IncreasingArrowsProcess"/>
    <dgm:cxn modelId="{76C5BAC2-55F6-4BC9-A572-59470086A9E7}" type="presOf" srcId="{211100C9-6547-4B5E-AC34-E11C365FFCC8}" destId="{24CCBC00-7326-4251-AEBD-C9AD8F974E35}" srcOrd="0" destOrd="0" presId="urn:microsoft.com/office/officeart/2009/3/layout/IncreasingArrowsProcess"/>
    <dgm:cxn modelId="{0B0F66A2-6E8F-4B0D-B5B7-8F5163022BFE}" srcId="{211100C9-6547-4B5E-AC34-E11C365FFCC8}" destId="{C742060D-EB52-49FE-A31B-7D77AB8CC792}" srcOrd="1" destOrd="0" parTransId="{8D8269DE-DD77-47BB-9012-229E5443AB02}" sibTransId="{0C715DA2-4BD3-4196-917A-538120D610B9}"/>
    <dgm:cxn modelId="{1B3E5C7A-43F9-4861-BFEC-FBE3CB7A0C2F}" type="presOf" srcId="{1EE5C482-79E2-48DC-B2BD-D66C4AFE152A}" destId="{AEFC3304-DAC3-4983-AEC8-F5D64C7EE6FF}" srcOrd="0" destOrd="0" presId="urn:microsoft.com/office/officeart/2009/3/layout/IncreasingArrowsProcess"/>
    <dgm:cxn modelId="{D6D16E5E-E187-4A3B-9A50-5A3BAE4B2E6C}" srcId="{211100C9-6547-4B5E-AC34-E11C365FFCC8}" destId="{1EE5C482-79E2-48DC-B2BD-D66C4AFE152A}" srcOrd="0" destOrd="0" parTransId="{CE49C3C5-DDDB-46CA-A98B-517BA91A780A}" sibTransId="{13897783-9B8B-4474-9355-1246E841AB2F}"/>
    <dgm:cxn modelId="{6FB356B4-B734-4FF6-9AC4-072CF9D186CD}" type="presOf" srcId="{C742060D-EB52-49FE-A31B-7D77AB8CC792}" destId="{F336C579-E606-4960-8C2E-388A8D3224D0}" srcOrd="0" destOrd="0" presId="urn:microsoft.com/office/officeart/2009/3/layout/IncreasingArrowsProcess"/>
    <dgm:cxn modelId="{E381142A-24B1-491C-B3D4-BADEED31C241}" type="presParOf" srcId="{24CCBC00-7326-4251-AEBD-C9AD8F974E35}" destId="{AEFC3304-DAC3-4983-AEC8-F5D64C7EE6FF}" srcOrd="0" destOrd="0" presId="urn:microsoft.com/office/officeart/2009/3/layout/IncreasingArrowsProcess"/>
    <dgm:cxn modelId="{D38827B4-C1FC-4EC1-9F9F-40CA41479609}" type="presParOf" srcId="{24CCBC00-7326-4251-AEBD-C9AD8F974E35}" destId="{F336C579-E606-4960-8C2E-388A8D3224D0}" srcOrd="1" destOrd="0" presId="urn:microsoft.com/office/officeart/2009/3/layout/IncreasingArrowsProcess"/>
    <dgm:cxn modelId="{57F4D81E-7303-41B0-80C8-CF2AF7476AC6}" type="presParOf" srcId="{24CCBC00-7326-4251-AEBD-C9AD8F974E35}" destId="{E646C2E1-DBE7-4963-A566-21DA9CA4655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291F4-C8D2-45CC-9035-F1FDA6616CEB}">
      <dsp:nvSpPr>
        <dsp:cNvPr id="0" name=""/>
        <dsp:cNvSpPr/>
      </dsp:nvSpPr>
      <dsp:spPr>
        <a:xfrm>
          <a:off x="-4080660" y="-626315"/>
          <a:ext cx="4862606" cy="4862606"/>
        </a:xfrm>
        <a:prstGeom prst="blockArc">
          <a:avLst>
            <a:gd name="adj1" fmla="val 18900000"/>
            <a:gd name="adj2" fmla="val 2700000"/>
            <a:gd name="adj3" fmla="val 44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E3A9A-0967-45DF-9F32-16919FE49EB5}">
      <dsp:nvSpPr>
        <dsp:cNvPr id="0" name=""/>
        <dsp:cNvSpPr/>
      </dsp:nvSpPr>
      <dsp:spPr>
        <a:xfrm>
          <a:off x="409729" y="277534"/>
          <a:ext cx="8903742" cy="555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81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/>
            <a:t>Malatya Valiliği</a:t>
          </a:r>
        </a:p>
      </dsp:txBody>
      <dsp:txXfrm>
        <a:off x="409729" y="277534"/>
        <a:ext cx="8903742" cy="555358"/>
      </dsp:txXfrm>
    </dsp:sp>
    <dsp:sp modelId="{92D17159-DAE6-45B4-B6A8-67505915E938}">
      <dsp:nvSpPr>
        <dsp:cNvPr id="0" name=""/>
        <dsp:cNvSpPr/>
      </dsp:nvSpPr>
      <dsp:spPr>
        <a:xfrm>
          <a:off x="62630" y="208115"/>
          <a:ext cx="694198" cy="6941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888B1-A966-4202-9178-974A257D0764}">
      <dsp:nvSpPr>
        <dsp:cNvPr id="0" name=""/>
        <dsp:cNvSpPr/>
      </dsp:nvSpPr>
      <dsp:spPr>
        <a:xfrm>
          <a:off x="728128" y="1110717"/>
          <a:ext cx="8585342" cy="555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81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/>
            <a:t>İl Milli Eğitim Müdürlüğü </a:t>
          </a:r>
        </a:p>
      </dsp:txBody>
      <dsp:txXfrm>
        <a:off x="728128" y="1110717"/>
        <a:ext cx="8585342" cy="555358"/>
      </dsp:txXfrm>
    </dsp:sp>
    <dsp:sp modelId="{45E4F036-4C97-4904-91C4-53DE7285C705}">
      <dsp:nvSpPr>
        <dsp:cNvPr id="0" name=""/>
        <dsp:cNvSpPr/>
      </dsp:nvSpPr>
      <dsp:spPr>
        <a:xfrm>
          <a:off x="343536" y="1003803"/>
          <a:ext cx="769185" cy="7691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4B26C-D82A-4907-A1FC-0DD7885A0FB4}">
      <dsp:nvSpPr>
        <dsp:cNvPr id="0" name=""/>
        <dsp:cNvSpPr/>
      </dsp:nvSpPr>
      <dsp:spPr>
        <a:xfrm>
          <a:off x="728128" y="1943899"/>
          <a:ext cx="8585342" cy="555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81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0" kern="1200" dirty="0"/>
            <a:t>Tüm İlçe Milli Eğitim Müdürlükleri</a:t>
          </a:r>
        </a:p>
      </dsp:txBody>
      <dsp:txXfrm>
        <a:off x="728128" y="1943899"/>
        <a:ext cx="8585342" cy="555358"/>
      </dsp:txXfrm>
    </dsp:sp>
    <dsp:sp modelId="{FA5A8E7F-C5DA-4E93-BA72-3C781C863152}">
      <dsp:nvSpPr>
        <dsp:cNvPr id="0" name=""/>
        <dsp:cNvSpPr/>
      </dsp:nvSpPr>
      <dsp:spPr>
        <a:xfrm>
          <a:off x="381029" y="1874479"/>
          <a:ext cx="694198" cy="6941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28E32-6489-42B1-9BA6-A16E23A9594C}">
      <dsp:nvSpPr>
        <dsp:cNvPr id="0" name=""/>
        <dsp:cNvSpPr/>
      </dsp:nvSpPr>
      <dsp:spPr>
        <a:xfrm>
          <a:off x="409729" y="2777081"/>
          <a:ext cx="8903742" cy="555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81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/>
            <a:t>Resmi ve Özel Ortaokullar ve Liseler </a:t>
          </a:r>
        </a:p>
      </dsp:txBody>
      <dsp:txXfrm>
        <a:off x="409729" y="2777081"/>
        <a:ext cx="8903742" cy="555358"/>
      </dsp:txXfrm>
    </dsp:sp>
    <dsp:sp modelId="{1E02B5F5-8653-456F-8F0B-6918BAB9FA58}">
      <dsp:nvSpPr>
        <dsp:cNvPr id="0" name=""/>
        <dsp:cNvSpPr/>
      </dsp:nvSpPr>
      <dsp:spPr>
        <a:xfrm>
          <a:off x="62630" y="2707661"/>
          <a:ext cx="694198" cy="69419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DD572-3846-47B0-8EAB-6B3D85EFE6ED}">
      <dsp:nvSpPr>
        <dsp:cNvPr id="0" name=""/>
        <dsp:cNvSpPr/>
      </dsp:nvSpPr>
      <dsp:spPr>
        <a:xfrm rot="5400000">
          <a:off x="-184003" y="200152"/>
          <a:ext cx="1334351" cy="93404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 rot="-5400000">
        <a:off x="16151" y="467022"/>
        <a:ext cx="934045" cy="400306"/>
      </dsp:txXfrm>
    </dsp:sp>
    <dsp:sp modelId="{33878FE8-C6EA-4618-813E-2F9D548B52C2}">
      <dsp:nvSpPr>
        <dsp:cNvPr id="0" name=""/>
        <dsp:cNvSpPr/>
      </dsp:nvSpPr>
      <dsp:spPr>
        <a:xfrm rot="5400000">
          <a:off x="4714102" y="-3778592"/>
          <a:ext cx="867328" cy="8427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b="1" kern="1200" dirty="0"/>
            <a:t>İlimizde merkezi sınavlara hazırlanan tüm 8. ve 12. sınıf öğrencilerin; akademik başarılarının artırılması ve öğrencilerimizin hedefledikleri üst öğrenim kurumlarına yerleşmelerini sağlamak,</a:t>
          </a:r>
          <a:endParaRPr lang="tr-TR" sz="1700" kern="1200" dirty="0"/>
        </a:p>
      </dsp:txBody>
      <dsp:txXfrm rot="-5400000">
        <a:off x="934046" y="43803"/>
        <a:ext cx="8385102" cy="782650"/>
      </dsp:txXfrm>
    </dsp:sp>
    <dsp:sp modelId="{B7DFAE25-B0B9-4F94-BCA0-C5CFF2735C90}">
      <dsp:nvSpPr>
        <dsp:cNvPr id="0" name=""/>
        <dsp:cNvSpPr/>
      </dsp:nvSpPr>
      <dsp:spPr>
        <a:xfrm rot="5400000">
          <a:off x="-200152" y="1337964"/>
          <a:ext cx="1334351" cy="934045"/>
        </a:xfrm>
        <a:prstGeom prst="chevron">
          <a:avLst/>
        </a:prstGeom>
        <a:solidFill>
          <a:schemeClr val="accent5">
            <a:hueOff val="5791288"/>
            <a:satOff val="-27087"/>
            <a:lumOff val="-686"/>
            <a:alphaOff val="0"/>
          </a:schemeClr>
        </a:solidFill>
        <a:ln w="25400" cap="flat" cmpd="sng" algn="ctr">
          <a:solidFill>
            <a:schemeClr val="accent5">
              <a:hueOff val="5791288"/>
              <a:satOff val="-27087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 rot="-5400000">
        <a:off x="2" y="1604834"/>
        <a:ext cx="934045" cy="400306"/>
      </dsp:txXfrm>
    </dsp:sp>
    <dsp:sp modelId="{5FFA82C9-13EF-4BAE-B946-D198A2231348}">
      <dsp:nvSpPr>
        <dsp:cNvPr id="0" name=""/>
        <dsp:cNvSpPr/>
      </dsp:nvSpPr>
      <dsp:spPr>
        <a:xfrm rot="5400000">
          <a:off x="4690505" y="-2695377"/>
          <a:ext cx="867328" cy="8427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791288"/>
              <a:satOff val="-27087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b="1" kern="1200" dirty="0"/>
            <a:t>Gelişime açık alanların desteklenmesini sağlamak,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700" kern="1200" dirty="0"/>
        </a:p>
      </dsp:txBody>
      <dsp:txXfrm rot="-5400000">
        <a:off x="910449" y="1127018"/>
        <a:ext cx="8385102" cy="782650"/>
      </dsp:txXfrm>
    </dsp:sp>
    <dsp:sp modelId="{9D562F5D-E5B1-415D-9B66-5C28862655D4}">
      <dsp:nvSpPr>
        <dsp:cNvPr id="0" name=""/>
        <dsp:cNvSpPr/>
      </dsp:nvSpPr>
      <dsp:spPr>
        <a:xfrm rot="5400000">
          <a:off x="-200152" y="2474312"/>
          <a:ext cx="1334351" cy="934045"/>
        </a:xfrm>
        <a:prstGeom prst="chevron">
          <a:avLst/>
        </a:prstGeom>
        <a:solidFill>
          <a:schemeClr val="accent5">
            <a:hueOff val="11582575"/>
            <a:satOff val="-54174"/>
            <a:lumOff val="-1373"/>
            <a:alphaOff val="0"/>
          </a:schemeClr>
        </a:solidFill>
        <a:ln w="25400" cap="flat" cmpd="sng" algn="ctr">
          <a:solidFill>
            <a:schemeClr val="accent5">
              <a:hueOff val="11582575"/>
              <a:satOff val="-54174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 rot="-5400000">
        <a:off x="2" y="2741182"/>
        <a:ext cx="934045" cy="400306"/>
      </dsp:txXfrm>
    </dsp:sp>
    <dsp:sp modelId="{97E70413-6E79-4306-88C6-2D96E5350E1D}">
      <dsp:nvSpPr>
        <dsp:cNvPr id="0" name=""/>
        <dsp:cNvSpPr/>
      </dsp:nvSpPr>
      <dsp:spPr>
        <a:xfrm rot="5400000">
          <a:off x="4714102" y="-1505896"/>
          <a:ext cx="867328" cy="8427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1582575"/>
              <a:satOff val="-54174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b="1" kern="1200" dirty="0"/>
            <a:t>Öğrencilerin planlı ve programlı çalışmalarını sağlamak,</a:t>
          </a:r>
          <a:endParaRPr lang="tr-TR" sz="1700" kern="1200" dirty="0"/>
        </a:p>
      </dsp:txBody>
      <dsp:txXfrm rot="-5400000">
        <a:off x="934046" y="2316499"/>
        <a:ext cx="8385102" cy="782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DD572-3846-47B0-8EAB-6B3D85EFE6ED}">
      <dsp:nvSpPr>
        <dsp:cNvPr id="0" name=""/>
        <dsp:cNvSpPr/>
      </dsp:nvSpPr>
      <dsp:spPr>
        <a:xfrm rot="5400000">
          <a:off x="-200152" y="200152"/>
          <a:ext cx="1334351" cy="93404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 rot="-5400000">
        <a:off x="2" y="467022"/>
        <a:ext cx="934045" cy="400306"/>
      </dsp:txXfrm>
    </dsp:sp>
    <dsp:sp modelId="{33878FE8-C6EA-4618-813E-2F9D548B52C2}">
      <dsp:nvSpPr>
        <dsp:cNvPr id="0" name=""/>
        <dsp:cNvSpPr/>
      </dsp:nvSpPr>
      <dsp:spPr>
        <a:xfrm rot="5400000">
          <a:off x="4714102" y="-3778592"/>
          <a:ext cx="867328" cy="8427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/>
            <a:t>İlimizde bulunan ortaokul ve lise kademelerinde çalışan  tüm öğretmenlerimize Eğitim Danışmanlığı hizmeti uygulamasını  başlatmak ve bilgilendirmek,</a:t>
          </a:r>
          <a:endParaRPr lang="tr-TR" sz="1900" kern="1200" dirty="0"/>
        </a:p>
      </dsp:txBody>
      <dsp:txXfrm rot="-5400000">
        <a:off x="934046" y="43803"/>
        <a:ext cx="8385102" cy="782650"/>
      </dsp:txXfrm>
    </dsp:sp>
    <dsp:sp modelId="{B7DFAE25-B0B9-4F94-BCA0-C5CFF2735C90}">
      <dsp:nvSpPr>
        <dsp:cNvPr id="0" name=""/>
        <dsp:cNvSpPr/>
      </dsp:nvSpPr>
      <dsp:spPr>
        <a:xfrm rot="5400000">
          <a:off x="-200152" y="1337964"/>
          <a:ext cx="1334351" cy="93404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 rot="-5400000">
        <a:off x="2" y="1604834"/>
        <a:ext cx="934045" cy="400306"/>
      </dsp:txXfrm>
    </dsp:sp>
    <dsp:sp modelId="{5FFA82C9-13EF-4BAE-B946-D198A2231348}">
      <dsp:nvSpPr>
        <dsp:cNvPr id="0" name=""/>
        <dsp:cNvSpPr/>
      </dsp:nvSpPr>
      <dsp:spPr>
        <a:xfrm rot="5400000">
          <a:off x="4714102" y="-2642244"/>
          <a:ext cx="867328" cy="8427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/>
            <a:t>Öğrencilerin konu ve soru çözüm takibinin düzenli ve sistematik şekilde yapılmasını sağlamak, </a:t>
          </a:r>
          <a:endParaRPr lang="tr-TR" sz="1900" kern="1200" dirty="0"/>
        </a:p>
      </dsp:txBody>
      <dsp:txXfrm rot="-5400000">
        <a:off x="934046" y="1180151"/>
        <a:ext cx="8385102" cy="782650"/>
      </dsp:txXfrm>
    </dsp:sp>
    <dsp:sp modelId="{9D562F5D-E5B1-415D-9B66-5C28862655D4}">
      <dsp:nvSpPr>
        <dsp:cNvPr id="0" name=""/>
        <dsp:cNvSpPr/>
      </dsp:nvSpPr>
      <dsp:spPr>
        <a:xfrm rot="5400000">
          <a:off x="-200152" y="2474312"/>
          <a:ext cx="1334351" cy="93404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 rot="-5400000">
        <a:off x="2" y="2741182"/>
        <a:ext cx="934045" cy="400306"/>
      </dsp:txXfrm>
    </dsp:sp>
    <dsp:sp modelId="{97E70413-6E79-4306-88C6-2D96E5350E1D}">
      <dsp:nvSpPr>
        <dsp:cNvPr id="0" name=""/>
        <dsp:cNvSpPr/>
      </dsp:nvSpPr>
      <dsp:spPr>
        <a:xfrm rot="5400000">
          <a:off x="4714102" y="-1505896"/>
          <a:ext cx="867328" cy="8427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/>
            <a:t>Öğrencilerimize online deneme sınavları hazırlamak ve uygulatmak,</a:t>
          </a:r>
          <a:endParaRPr lang="tr-TR" sz="1900" kern="1200" dirty="0"/>
        </a:p>
      </dsp:txBody>
      <dsp:txXfrm rot="-5400000">
        <a:off x="934046" y="2316499"/>
        <a:ext cx="8385102" cy="782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9B7DB-CA70-40FF-8E20-61157137E6E0}">
      <dsp:nvSpPr>
        <dsp:cNvPr id="0" name=""/>
        <dsp:cNvSpPr/>
      </dsp:nvSpPr>
      <dsp:spPr>
        <a:xfrm>
          <a:off x="545271" y="1208985"/>
          <a:ext cx="8432949" cy="1431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solidFill>
                <a:schemeClr val="tx1"/>
              </a:solidFill>
            </a:rPr>
            <a:t>İl Müdürlüğümüzce hazırlanmış olan Öğrenme Stilleri Broşürünü öğrencilerimizle online paylaşarak, performanslarını üst düzeye çıkarmak, yüz yüze eğitim geçilmesi durumunda broşürleri öğrencilerimize dağıtmak 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587202" y="1250916"/>
        <a:ext cx="7177824" cy="1347778"/>
      </dsp:txXfrm>
    </dsp:sp>
    <dsp:sp modelId="{DF5AF6C1-3E12-44F9-9C53-73FFFD6D8F61}">
      <dsp:nvSpPr>
        <dsp:cNvPr id="0" name=""/>
        <dsp:cNvSpPr/>
      </dsp:nvSpPr>
      <dsp:spPr>
        <a:xfrm>
          <a:off x="135037" y="87158"/>
          <a:ext cx="7957263" cy="1082992"/>
        </a:xfrm>
        <a:prstGeom prst="roundRect">
          <a:avLst>
            <a:gd name="adj" fmla="val 10000"/>
          </a:avLst>
        </a:prstGeom>
        <a:solidFill>
          <a:schemeClr val="accent2">
            <a:hueOff val="-3870963"/>
            <a:satOff val="11187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solidFill>
                <a:schemeClr val="tx1"/>
              </a:solidFill>
            </a:rPr>
            <a:t>Öğrenme Stilleri Envanterinin öğrencilerimize uygulatılması</a:t>
          </a:r>
          <a:r>
            <a:rPr lang="tr-TR" sz="2400" b="1" kern="1200" dirty="0">
              <a:solidFill>
                <a:schemeClr val="tx1"/>
              </a:solidFill>
            </a:rPr>
            <a:t>,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166757" y="118878"/>
        <a:ext cx="6487767" cy="1019552"/>
      </dsp:txXfrm>
    </dsp:sp>
    <dsp:sp modelId="{388E8B8A-E49D-446F-AC01-A050F70EAA5C}">
      <dsp:nvSpPr>
        <dsp:cNvPr id="0" name=""/>
        <dsp:cNvSpPr/>
      </dsp:nvSpPr>
      <dsp:spPr>
        <a:xfrm>
          <a:off x="1523144" y="2614144"/>
          <a:ext cx="7957263" cy="1082992"/>
        </a:xfrm>
        <a:prstGeom prst="roundRect">
          <a:avLst>
            <a:gd name="adj" fmla="val 10000"/>
          </a:avLst>
        </a:prstGeom>
        <a:solidFill>
          <a:schemeClr val="accent2">
            <a:hueOff val="-7741926"/>
            <a:satOff val="22375"/>
            <a:lumOff val="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solidFill>
                <a:schemeClr val="tx1"/>
              </a:solidFill>
            </a:rPr>
            <a:t>Öğrencilerin uygun öğrenme stillerini belirlemelerini sağlamak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1554864" y="2645864"/>
        <a:ext cx="6487767" cy="1019552"/>
      </dsp:txXfrm>
    </dsp:sp>
    <dsp:sp modelId="{3C335B60-C6E7-41C1-BF93-C44AF834120F}">
      <dsp:nvSpPr>
        <dsp:cNvPr id="0" name=""/>
        <dsp:cNvSpPr/>
      </dsp:nvSpPr>
      <dsp:spPr>
        <a:xfrm>
          <a:off x="7372240" y="908431"/>
          <a:ext cx="703945" cy="703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7530628" y="908431"/>
        <a:ext cx="387169" cy="529719"/>
      </dsp:txXfrm>
    </dsp:sp>
    <dsp:sp modelId="{1D460B40-E1A3-42C6-9FC1-D8DCCD2B139A}">
      <dsp:nvSpPr>
        <dsp:cNvPr id="0" name=""/>
        <dsp:cNvSpPr/>
      </dsp:nvSpPr>
      <dsp:spPr>
        <a:xfrm>
          <a:off x="8074351" y="2164702"/>
          <a:ext cx="703945" cy="703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884430"/>
            <a:satOff val="23127"/>
            <a:lumOff val="94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7884430"/>
              <a:satOff val="23127"/>
              <a:lumOff val="9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8232739" y="2164702"/>
        <a:ext cx="387169" cy="5297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9B7DB-CA70-40FF-8E20-61157137E6E0}">
      <dsp:nvSpPr>
        <dsp:cNvPr id="0" name=""/>
        <dsp:cNvSpPr/>
      </dsp:nvSpPr>
      <dsp:spPr>
        <a:xfrm>
          <a:off x="-12771" y="-72281"/>
          <a:ext cx="8008349" cy="13721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chemeClr val="tx1"/>
              </a:solidFill>
            </a:rPr>
            <a:t>Öğrencinin akademik başarı gelişim düzeylerinin takip edilmesi ,gerekli yönlendirmelerin eğitim danışmanları tarafından yapılması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27417" y="-32093"/>
        <a:ext cx="6815684" cy="1291743"/>
      </dsp:txXfrm>
    </dsp:sp>
    <dsp:sp modelId="{DF5AF6C1-3E12-44F9-9C53-73FFFD6D8F61}">
      <dsp:nvSpPr>
        <dsp:cNvPr id="0" name=""/>
        <dsp:cNvSpPr/>
      </dsp:nvSpPr>
      <dsp:spPr>
        <a:xfrm>
          <a:off x="1053305" y="2513440"/>
          <a:ext cx="7957263" cy="10829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chemeClr val="tx1"/>
              </a:solidFill>
            </a:rPr>
            <a:t>İlçelerde ilçe izleme yürütme komisyonlarının kurulmasını ve ilçelerde başarının takibinin yapılması</a:t>
          </a:r>
        </a:p>
      </dsp:txBody>
      <dsp:txXfrm>
        <a:off x="1085025" y="2545160"/>
        <a:ext cx="6487767" cy="1019552"/>
      </dsp:txXfrm>
    </dsp:sp>
    <dsp:sp modelId="{388E8B8A-E49D-446F-AC01-A050F70EAA5C}">
      <dsp:nvSpPr>
        <dsp:cNvPr id="0" name=""/>
        <dsp:cNvSpPr/>
      </dsp:nvSpPr>
      <dsp:spPr>
        <a:xfrm>
          <a:off x="767602" y="1370435"/>
          <a:ext cx="7957263" cy="10829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chemeClr val="tx1"/>
              </a:solidFill>
            </a:rPr>
            <a:t>Öğrencilerin planlı ve programlı çalışma becerilerinin artırılması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799322" y="1402155"/>
        <a:ext cx="6487767" cy="1019552"/>
      </dsp:txXfrm>
    </dsp:sp>
    <dsp:sp modelId="{3C335B60-C6E7-41C1-BF93-C44AF834120F}">
      <dsp:nvSpPr>
        <dsp:cNvPr id="0" name=""/>
        <dsp:cNvSpPr/>
      </dsp:nvSpPr>
      <dsp:spPr>
        <a:xfrm>
          <a:off x="7268434" y="1013242"/>
          <a:ext cx="703945" cy="703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7426822" y="1013242"/>
        <a:ext cx="387169" cy="529719"/>
      </dsp:txXfrm>
    </dsp:sp>
    <dsp:sp modelId="{1D460B40-E1A3-42C6-9FC1-D8DCCD2B139A}">
      <dsp:nvSpPr>
        <dsp:cNvPr id="0" name=""/>
        <dsp:cNvSpPr/>
      </dsp:nvSpPr>
      <dsp:spPr>
        <a:xfrm>
          <a:off x="7968201" y="2149822"/>
          <a:ext cx="703945" cy="703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8126589" y="2149822"/>
        <a:ext cx="387169" cy="5297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CC7D3-6F59-4226-A763-4EF779E6ED3E}">
      <dsp:nvSpPr>
        <dsp:cNvPr id="0" name=""/>
        <dsp:cNvSpPr/>
      </dsp:nvSpPr>
      <dsp:spPr>
        <a:xfrm>
          <a:off x="1529051" y="2359866"/>
          <a:ext cx="6447388" cy="1250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/>
            <a:t>Projemizle İlimizde merkezi sınavlara hazırlanan 8. ve 12. sınıf öğrencilerinin akademik başarısını izlemelerini sistematikleştirmek</a:t>
          </a:r>
          <a:endParaRPr lang="tr-TR" sz="2100" kern="1200" dirty="0"/>
        </a:p>
      </dsp:txBody>
      <dsp:txXfrm>
        <a:off x="1590076" y="2420891"/>
        <a:ext cx="6325338" cy="1128058"/>
      </dsp:txXfrm>
    </dsp:sp>
    <dsp:sp modelId="{FE88B1FF-CCD4-4806-BC50-566CA69CEDC2}">
      <dsp:nvSpPr>
        <dsp:cNvPr id="0" name=""/>
        <dsp:cNvSpPr/>
      </dsp:nvSpPr>
      <dsp:spPr>
        <a:xfrm rot="12874899">
          <a:off x="1993408" y="1525730"/>
          <a:ext cx="1965984" cy="46922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44A87-A476-4FDD-B383-E13307576DCE}">
      <dsp:nvSpPr>
        <dsp:cNvPr id="0" name=""/>
        <dsp:cNvSpPr/>
      </dsp:nvSpPr>
      <dsp:spPr>
        <a:xfrm>
          <a:off x="1385047" y="576784"/>
          <a:ext cx="1564076" cy="125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tx1"/>
              </a:solidFill>
            </a:rPr>
            <a:t>Okulların</a:t>
          </a:r>
        </a:p>
      </dsp:txBody>
      <dsp:txXfrm>
        <a:off x="1421695" y="613432"/>
        <a:ext cx="1490780" cy="1177965"/>
      </dsp:txXfrm>
    </dsp:sp>
    <dsp:sp modelId="{97F520F0-A3AB-4EA1-BA29-38A4D7BC115F}">
      <dsp:nvSpPr>
        <dsp:cNvPr id="0" name=""/>
        <dsp:cNvSpPr/>
      </dsp:nvSpPr>
      <dsp:spPr>
        <a:xfrm rot="16124842">
          <a:off x="4039244" y="1362760"/>
          <a:ext cx="1366320" cy="46922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3870963"/>
            <a:satOff val="11187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F60CA-1E39-4DE8-8244-E554D290F490}">
      <dsp:nvSpPr>
        <dsp:cNvPr id="0" name=""/>
        <dsp:cNvSpPr/>
      </dsp:nvSpPr>
      <dsp:spPr>
        <a:xfrm>
          <a:off x="3617300" y="288744"/>
          <a:ext cx="2180338" cy="1251261"/>
        </a:xfrm>
        <a:prstGeom prst="roundRect">
          <a:avLst>
            <a:gd name="adj" fmla="val 10000"/>
          </a:avLst>
        </a:prstGeom>
        <a:solidFill>
          <a:schemeClr val="accent2">
            <a:hueOff val="-3870963"/>
            <a:satOff val="11187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tx1"/>
              </a:solidFill>
            </a:rPr>
            <a:t>Öğretmenlerin</a:t>
          </a:r>
        </a:p>
      </dsp:txBody>
      <dsp:txXfrm>
        <a:off x="3653948" y="325392"/>
        <a:ext cx="2107042" cy="1177965"/>
      </dsp:txXfrm>
    </dsp:sp>
    <dsp:sp modelId="{F173FAE5-558B-4676-B19C-F4B6F4F05655}">
      <dsp:nvSpPr>
        <dsp:cNvPr id="0" name=""/>
        <dsp:cNvSpPr/>
      </dsp:nvSpPr>
      <dsp:spPr>
        <a:xfrm rot="19423491">
          <a:off x="5476362" y="1486514"/>
          <a:ext cx="1996790" cy="46922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7741926"/>
            <a:satOff val="22375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CDC3A-4115-4332-BE3E-5EF56F8DE026}">
      <dsp:nvSpPr>
        <dsp:cNvPr id="0" name=""/>
        <dsp:cNvSpPr/>
      </dsp:nvSpPr>
      <dsp:spPr>
        <a:xfrm>
          <a:off x="6497610" y="504781"/>
          <a:ext cx="1564076" cy="1251261"/>
        </a:xfrm>
        <a:prstGeom prst="roundRect">
          <a:avLst>
            <a:gd name="adj" fmla="val 10000"/>
          </a:avLst>
        </a:prstGeom>
        <a:solidFill>
          <a:schemeClr val="accent2">
            <a:hueOff val="-7741926"/>
            <a:satOff val="22375"/>
            <a:lumOff val="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tx1"/>
              </a:solidFill>
            </a:rPr>
            <a:t>Velilerin</a:t>
          </a:r>
        </a:p>
      </dsp:txBody>
      <dsp:txXfrm>
        <a:off x="6534258" y="541429"/>
        <a:ext cx="1490780" cy="11779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C3304-DAC3-4983-AEC8-F5D64C7EE6FF}">
      <dsp:nvSpPr>
        <dsp:cNvPr id="0" name=""/>
        <dsp:cNvSpPr/>
      </dsp:nvSpPr>
      <dsp:spPr>
        <a:xfrm>
          <a:off x="-70997" y="1457334"/>
          <a:ext cx="9865096" cy="14367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22808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/>
            <a:t> YAŞAM BİR YOLCULUKTUR. </a:t>
          </a:r>
        </a:p>
      </dsp:txBody>
      <dsp:txXfrm>
        <a:off x="-70997" y="1816518"/>
        <a:ext cx="9505913" cy="718367"/>
      </dsp:txXfrm>
    </dsp:sp>
    <dsp:sp modelId="{F336C579-E606-4960-8C2E-388A8D3224D0}">
      <dsp:nvSpPr>
        <dsp:cNvPr id="0" name=""/>
        <dsp:cNvSpPr/>
      </dsp:nvSpPr>
      <dsp:spPr>
        <a:xfrm>
          <a:off x="1938291" y="2007823"/>
          <a:ext cx="7891193" cy="14367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5791288"/>
                <a:satOff val="-27087"/>
                <a:lumOff val="-686"/>
                <a:alphaOff val="0"/>
                <a:tint val="50000"/>
                <a:satMod val="300000"/>
              </a:schemeClr>
            </a:gs>
            <a:gs pos="35000">
              <a:schemeClr val="accent5">
                <a:hueOff val="5791288"/>
                <a:satOff val="-27087"/>
                <a:lumOff val="-686"/>
                <a:alphaOff val="0"/>
                <a:tint val="37000"/>
                <a:satMod val="300000"/>
              </a:schemeClr>
            </a:gs>
            <a:gs pos="100000">
              <a:schemeClr val="accent5">
                <a:hueOff val="5791288"/>
                <a:satOff val="-27087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22808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/>
            <a:t>BU YOLCULUKTA VE BAŞARIYA GİDEN YOLDA </a:t>
          </a:r>
        </a:p>
      </dsp:txBody>
      <dsp:txXfrm>
        <a:off x="1938291" y="2367007"/>
        <a:ext cx="7532010" cy="718367"/>
      </dsp:txXfrm>
    </dsp:sp>
    <dsp:sp modelId="{E646C2E1-DBE7-4963-A566-21DA9CA46551}">
      <dsp:nvSpPr>
        <dsp:cNvPr id="0" name=""/>
        <dsp:cNvSpPr/>
      </dsp:nvSpPr>
      <dsp:spPr>
        <a:xfrm>
          <a:off x="3073900" y="2575597"/>
          <a:ext cx="6715639" cy="14367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11582575"/>
                <a:satOff val="-54174"/>
                <a:lumOff val="-1373"/>
                <a:alphaOff val="0"/>
                <a:tint val="50000"/>
                <a:satMod val="300000"/>
              </a:schemeClr>
            </a:gs>
            <a:gs pos="35000">
              <a:schemeClr val="accent5">
                <a:hueOff val="11582575"/>
                <a:satOff val="-54174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5">
                <a:hueOff val="11582575"/>
                <a:satOff val="-54174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000" tIns="91440" rIns="254000" bIns="22808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/>
            <a:t>REHBERİMİZ ÖĞRETMENLERİMİZDİR</a:t>
          </a:r>
        </a:p>
      </dsp:txBody>
      <dsp:txXfrm>
        <a:off x="3073900" y="2934781"/>
        <a:ext cx="6356456" cy="718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20700" y="2655767"/>
            <a:ext cx="744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9pPr>
          </a:lstStyle>
          <a:p>
            <a:r>
              <a:rPr lang="tr-TR"/>
              <a:t>Asıl başlık stili için tıklatın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26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ig Image">
    <p:bg>
      <p:bgPr>
        <a:solidFill>
          <a:srgbClr val="2A95B7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 descr="scene_tran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E6D953-01EF-451B-9A55-429A401DFF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0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/>
          <a:lstStyle/>
          <a:p>
            <a:fld id="{2AF0E531-9BBC-4607-9BAB-2AB94DB220FF}" type="datetimeFigureOut">
              <a:rPr lang="tr-TR" smtClean="0"/>
              <a:pPr/>
              <a:t>10.12.2020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5E6D953-01EF-451B-9A55-429A401DFF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148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/>
          <a:lstStyle/>
          <a:p>
            <a:fld id="{2AF0E531-9BBC-4607-9BAB-2AB94DB220FF}" type="datetimeFigureOut">
              <a:rPr lang="tr-TR" smtClean="0"/>
              <a:pPr/>
              <a:t>10.12.2020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5E6D953-01EF-451B-9A55-429A401DFF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2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8733" y="2009533"/>
            <a:ext cx="7334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r>
              <a:rPr lang="tr-TR"/>
              <a:t>Asıl başlık stili için tıklatın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28733" y="3380339"/>
            <a:ext cx="733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E6D953-01EF-451B-9A55-429A401DFF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7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922233" y="2171200"/>
            <a:ext cx="8347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 algn="ctr" rtl="0">
              <a:spcBef>
                <a:spcPts val="800"/>
              </a:spcBef>
              <a:spcAft>
                <a:spcPts val="0"/>
              </a:spcAft>
              <a:buSzPts val="2600"/>
              <a:buChar char="+"/>
              <a:defRPr sz="3467"/>
            </a:lvl1pPr>
            <a:lvl2pPr marL="1219170" lvl="1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2pPr>
            <a:lvl3pPr marL="1828754" lvl="2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3pPr>
            <a:lvl4pPr marL="2438339" lvl="3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4pPr>
            <a:lvl5pPr marL="3047924" lvl="4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5pPr>
            <a:lvl6pPr marL="3657509" lvl="5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6pPr>
            <a:lvl7pPr marL="4267093" lvl="6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7pPr>
            <a:lvl8pPr marL="4876678" lvl="7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8pPr>
            <a:lvl9pPr marL="5486263" lvl="8" indent="-52492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7" name="Google Shape;17;p4"/>
          <p:cNvSpPr txBox="1"/>
          <p:nvPr/>
        </p:nvSpPr>
        <p:spPr>
          <a:xfrm>
            <a:off x="4791200" y="12450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12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E6D953-01EF-451B-9A55-429A401DFF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6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tr-TR"/>
              <a:t>Asıl başlık stili için tıklatın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+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E6D953-01EF-451B-9A55-429A401DFF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7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tr-TR"/>
              <a:t>Asıl başlık stili için tıklatın</a:t>
            </a:r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399333" y="1946200"/>
            <a:ext cx="45572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235633" y="1946200"/>
            <a:ext cx="45248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E6D953-01EF-451B-9A55-429A401DFF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tr-TR"/>
              <a:t>Asıl başlık stili için tıklatın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424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5670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7691668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E6D953-01EF-451B-9A55-429A401DFF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4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tr-TR"/>
              <a:t>Asıl başlık stili için tıklatın</a:t>
            </a: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E6D953-01EF-451B-9A55-429A401DFF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81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2139233" y="4960667"/>
            <a:ext cx="79136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95B7"/>
                </a:solidFill>
              </a:defRPr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E6D953-01EF-451B-9A55-429A401DFF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6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E6D953-01EF-451B-9A55-429A401DFF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6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B5E6D953-01EF-451B-9A55-429A401DFFD7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8" y="-12374"/>
            <a:ext cx="1224965" cy="122496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27" y="95223"/>
            <a:ext cx="1009770" cy="10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377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malatyaarge@gov.tr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41925" y="676445"/>
            <a:ext cx="11097582" cy="144800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700" dirty="0">
                <a:solidFill>
                  <a:srgbClr val="002060"/>
                </a:solidFill>
              </a:rPr>
              <a:t/>
            </a:r>
            <a:br>
              <a:rPr lang="tr-TR" sz="2700" dirty="0">
                <a:solidFill>
                  <a:srgbClr val="002060"/>
                </a:solidFill>
              </a:rPr>
            </a:br>
            <a:r>
              <a:rPr lang="tr-TR" b="1" dirty="0">
                <a:solidFill>
                  <a:srgbClr val="002060"/>
                </a:solidFill>
              </a:rPr>
              <a:t> </a:t>
            </a:r>
            <a:br>
              <a:rPr lang="tr-TR" b="1" dirty="0">
                <a:solidFill>
                  <a:srgbClr val="002060"/>
                </a:solidFill>
              </a:rPr>
            </a:br>
            <a:endParaRPr lang="tr-TR" sz="2700" dirty="0">
              <a:solidFill>
                <a:srgbClr val="002060"/>
              </a:solidFill>
            </a:endParaRPr>
          </a:p>
        </p:txBody>
      </p:sp>
      <p:pic>
        <p:nvPicPr>
          <p:cNvPr id="4" name="3 Resim" descr="F:\HHY\2019-2020 ÇALIŞMALAR\4007 - 2\LOGOLAR\malatya-valiligi-logo-D2063C7A78-seeklogo.co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78" y="859030"/>
            <a:ext cx="1514468" cy="1363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345" y="676445"/>
            <a:ext cx="1728192" cy="1728192"/>
          </a:xfrm>
          <a:prstGeom prst="rect">
            <a:avLst/>
          </a:prstGeom>
        </p:spPr>
      </p:pic>
      <p:sp>
        <p:nvSpPr>
          <p:cNvPr id="8" name="1 Başlık"/>
          <p:cNvSpPr txBox="1">
            <a:spLocks/>
          </p:cNvSpPr>
          <p:nvPr/>
        </p:nvSpPr>
        <p:spPr>
          <a:xfrm>
            <a:off x="323283" y="5229200"/>
            <a:ext cx="11097582" cy="576063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rgbClr val="002060"/>
                </a:solidFill>
              </a:rPr>
              <a:t>MALATYA 2020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551384" y="4309900"/>
            <a:ext cx="11097582" cy="1296144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2800" dirty="0">
              <a:solidFill>
                <a:srgbClr val="002060"/>
              </a:solidFill>
            </a:endParaRPr>
          </a:p>
        </p:txBody>
      </p:sp>
      <p:pic>
        <p:nvPicPr>
          <p:cNvPr id="7" name="5 Resi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2341" y="3639556"/>
            <a:ext cx="1709724" cy="15176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Metin kutusu"/>
          <p:cNvSpPr txBox="1"/>
          <p:nvPr/>
        </p:nvSpPr>
        <p:spPr>
          <a:xfrm>
            <a:off x="3452794" y="1500174"/>
            <a:ext cx="5286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BAŞARI REHBERİM ÖĞRETMENİM </a:t>
            </a:r>
          </a:p>
          <a:p>
            <a:pPr algn="ctr"/>
            <a:r>
              <a:rPr lang="tr-TR" sz="3200" b="1" dirty="0" smtClean="0"/>
              <a:t>PROJE BİLGİLENDİRME TOPLANTISI</a:t>
            </a:r>
            <a:endParaRPr lang="tr-TR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1"/>
          <p:cNvSpPr>
            <a:spLocks noGrp="1"/>
          </p:cNvSpPr>
          <p:nvPr>
            <p:ph type="title"/>
          </p:nvPr>
        </p:nvSpPr>
        <p:spPr>
          <a:xfrm>
            <a:off x="1415480" y="1052736"/>
            <a:ext cx="9361200" cy="1000400"/>
          </a:xfrm>
        </p:spPr>
        <p:txBody>
          <a:bodyPr/>
          <a:lstStyle/>
          <a:p>
            <a:r>
              <a:rPr lang="tr-TR" dirty="0"/>
              <a:t>                            PROJENİN AMACI</a:t>
            </a:r>
          </a:p>
        </p:txBody>
      </p:sp>
      <p:graphicFrame>
        <p:nvGraphicFramePr>
          <p:cNvPr id="14" name="İçerik Yer Tutucusu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528000"/>
              </p:ext>
            </p:extLst>
          </p:nvPr>
        </p:nvGraphicFramePr>
        <p:xfrm>
          <a:off x="1398588" y="1916113"/>
          <a:ext cx="9361487" cy="360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000" b="1" dirty="0"/>
              <a:t>Proje il yürütme ekibimizin oluşturulması, </a:t>
            </a:r>
          </a:p>
          <a:p>
            <a:pPr algn="just"/>
            <a:r>
              <a:rPr lang="tr-TR" sz="2000" b="1" dirty="0"/>
              <a:t>İl eylem planının hazırlanması,</a:t>
            </a:r>
          </a:p>
          <a:p>
            <a:pPr algn="just"/>
            <a:r>
              <a:rPr lang="tr-TR" sz="2000" b="1" dirty="0"/>
              <a:t>İlçe MEM Müdürleri ile bilgilendirme toplantılarının yapılması,</a:t>
            </a:r>
          </a:p>
          <a:p>
            <a:pPr algn="just"/>
            <a:r>
              <a:rPr lang="tr-TR" sz="2000" b="1" dirty="0"/>
              <a:t>İlçe MEM’ </a:t>
            </a:r>
            <a:r>
              <a:rPr lang="tr-TR" sz="2000" b="1" dirty="0" err="1"/>
              <a:t>lere</a:t>
            </a:r>
            <a:r>
              <a:rPr lang="tr-TR" sz="2000" b="1" dirty="0"/>
              <a:t> projenin gönderilmesi</a:t>
            </a:r>
          </a:p>
          <a:p>
            <a:pPr algn="just"/>
            <a:r>
              <a:rPr lang="tr-TR" sz="2000" b="1" dirty="0"/>
              <a:t>Ortaokul müdürlerimize, ortaokul rehber öğretmenlerimize, ortaöğretim müdürlerimize ve ortaöğretimlerde çalışan rehber öğretmenlerimize bilgilendirme toplantıları</a:t>
            </a:r>
          </a:p>
          <a:p>
            <a:pPr algn="just">
              <a:buNone/>
            </a:pPr>
            <a:r>
              <a:rPr lang="tr-TR" sz="2000" b="1" dirty="0"/>
              <a:t>                                                                                      süreci tamamlandı.</a:t>
            </a:r>
          </a:p>
          <a:p>
            <a:pPr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09654" y="714356"/>
            <a:ext cx="9361200" cy="1000400"/>
          </a:xfrm>
        </p:spPr>
        <p:txBody>
          <a:bodyPr/>
          <a:lstStyle/>
          <a:p>
            <a:pPr algn="ctr"/>
            <a:r>
              <a:rPr lang="tr-TR" sz="2800" dirty="0"/>
              <a:t>PROJE UYGULAMA ADIMLARI VE ARALIK AYI İÇERİSİNDE YAPILMASI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9858" y="2428868"/>
            <a:ext cx="9361200" cy="3609200"/>
          </a:xfrm>
        </p:spPr>
        <p:txBody>
          <a:bodyPr/>
          <a:lstStyle/>
          <a:p>
            <a:pPr lvl="0"/>
            <a:endParaRPr lang="tr-TR" sz="1800" b="1" dirty="0"/>
          </a:p>
          <a:p>
            <a:endParaRPr lang="tr-TR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1666844" y="1714488"/>
            <a:ext cx="9072626" cy="7143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b="1" dirty="0">
                <a:solidFill>
                  <a:schemeClr val="tx1"/>
                </a:solidFill>
              </a:rPr>
              <a:t>1. Başarı Rehberim Öğretmenim Projesi İlçe Milli Eğitim Müdürlüğü Proje Yürütme Ekibinin </a:t>
            </a:r>
            <a:r>
              <a:rPr lang="tr-TR" b="1" dirty="0" smtClean="0">
                <a:solidFill>
                  <a:schemeClr val="tx1"/>
                </a:solidFill>
              </a:rPr>
              <a:t>oluşturulması</a:t>
            </a:r>
            <a:endParaRPr lang="tr-TR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46595"/>
              </p:ext>
            </p:extLst>
          </p:nvPr>
        </p:nvGraphicFramePr>
        <p:xfrm>
          <a:off x="1666844" y="3078252"/>
          <a:ext cx="8884920" cy="2734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6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6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67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73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73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İLİ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İLÇESİ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EKİP SORUMLUSU (İlçe Milli Eğitim Müdürü)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EKİP BAŞKANI (Şube Müdürü)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SIRA NO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ADI SOYADI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KURUMU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GÖREVİ/ÜNVANI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İMZA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5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6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7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8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1" name="Metin kutusu 10"/>
          <p:cNvSpPr txBox="1"/>
          <p:nvPr/>
        </p:nvSpPr>
        <p:spPr>
          <a:xfrm>
            <a:off x="1672936" y="2428868"/>
            <a:ext cx="8893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2020-2021 EĞİTİM ÖĞRETİM YILI BAŞARI REHBERİM “ÖĞRETMENİM” PROJESİ İLÇE YÜRÜTME EKİBİ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68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09720" y="571480"/>
            <a:ext cx="9361200" cy="3609200"/>
          </a:xfrm>
        </p:spPr>
        <p:txBody>
          <a:bodyPr/>
          <a:lstStyle/>
          <a:p>
            <a:pPr>
              <a:buNone/>
            </a:pPr>
            <a:r>
              <a:rPr lang="tr-TR" sz="2000" b="1" dirty="0"/>
              <a:t>                             </a:t>
            </a:r>
            <a:r>
              <a:rPr lang="tr-TR" sz="2000" b="1" dirty="0">
                <a:solidFill>
                  <a:schemeClr val="accent5"/>
                </a:solidFill>
              </a:rPr>
              <a:t>İLÇE PROJE YÜRÜTME EKİBİ</a:t>
            </a:r>
            <a:endParaRPr lang="tr-TR" sz="2000" dirty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tr-TR" sz="2000" b="1" dirty="0">
                <a:solidFill>
                  <a:schemeClr val="accent5"/>
                </a:solidFill>
              </a:rPr>
              <a:t>                                           ÜYELERİ</a:t>
            </a:r>
          </a:p>
          <a:p>
            <a:pPr algn="just">
              <a:buNone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Oval"/>
          <p:cNvSpPr/>
          <p:nvPr/>
        </p:nvSpPr>
        <p:spPr>
          <a:xfrm>
            <a:off x="1952596" y="1500174"/>
            <a:ext cx="8286808" cy="44291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tr-TR" sz="2000" b="1" dirty="0"/>
              <a:t>       </a:t>
            </a:r>
            <a:r>
              <a:rPr lang="tr-TR" sz="2000" b="1" u="sng" dirty="0"/>
              <a:t>İlçe Milli Eğitim Müdürü başkanlığında ; </a:t>
            </a:r>
          </a:p>
          <a:p>
            <a:pPr algn="just">
              <a:buNone/>
            </a:pPr>
            <a:endParaRPr lang="tr-TR" sz="2000" b="1" dirty="0"/>
          </a:p>
          <a:p>
            <a:pPr algn="just"/>
            <a:r>
              <a:rPr lang="tr-TR" b="1" dirty="0"/>
              <a:t>Proje ile ilgili şube müdürü</a:t>
            </a:r>
          </a:p>
          <a:p>
            <a:pPr algn="just"/>
            <a:r>
              <a:rPr lang="tr-TR" b="1" dirty="0"/>
              <a:t>İlçe MEM </a:t>
            </a:r>
            <a:r>
              <a:rPr lang="tr-TR" b="1" dirty="0" err="1"/>
              <a:t>ler</a:t>
            </a:r>
            <a:r>
              <a:rPr lang="tr-TR" b="1" dirty="0"/>
              <a:t> tarafından seçilen ortaokul ve liselerden okul </a:t>
            </a:r>
            <a:r>
              <a:rPr lang="tr-TR" b="1" dirty="0" smtClean="0"/>
              <a:t>müdürleri (iki kademeden en az birer okul müdürü )</a:t>
            </a:r>
            <a:endParaRPr lang="tr-TR" b="1" dirty="0"/>
          </a:p>
          <a:p>
            <a:pPr algn="just"/>
            <a:r>
              <a:rPr lang="tr-TR" b="1" dirty="0" smtClean="0"/>
              <a:t>En </a:t>
            </a:r>
            <a:r>
              <a:rPr lang="tr-TR" b="1" dirty="0"/>
              <a:t>az bir rehber öğretmenin olduğu</a:t>
            </a:r>
          </a:p>
          <a:p>
            <a:pPr algn="just"/>
            <a:endParaRPr lang="tr-TR" b="1" dirty="0"/>
          </a:p>
          <a:p>
            <a:pPr algn="just"/>
            <a:r>
              <a:rPr lang="tr-TR" b="1" dirty="0"/>
              <a:t>   en az 5</a:t>
            </a:r>
            <a:r>
              <a:rPr lang="tr-TR" b="1" baseline="30000" dirty="0"/>
              <a:t>*</a:t>
            </a:r>
            <a:r>
              <a:rPr lang="tr-TR" b="1" dirty="0"/>
              <a:t> kişilik bir komisyondan oluşacaktır</a:t>
            </a:r>
            <a:r>
              <a:rPr lang="tr-TR" dirty="0"/>
              <a:t>.</a:t>
            </a:r>
          </a:p>
          <a:p>
            <a:pPr algn="just"/>
            <a:endParaRPr lang="tr-TR" dirty="0"/>
          </a:p>
          <a:p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(*)Battalgazi ve Yeşilyurt İlçelerimizde Proje Yürütme Ekibi sayısı arttırılabilir.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Sağ Ok"/>
          <p:cNvSpPr/>
          <p:nvPr/>
        </p:nvSpPr>
        <p:spPr>
          <a:xfrm>
            <a:off x="2238348" y="2928934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>
            <a:off x="2238348" y="3214686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2238348" y="371475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1452530" y="928670"/>
            <a:ext cx="9358378" cy="9286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1452530" y="2000240"/>
            <a:ext cx="9358378" cy="1000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1452530" y="3071810"/>
            <a:ext cx="9358378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1452530" y="4214818"/>
            <a:ext cx="9286940" cy="1143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381224" y="1071546"/>
            <a:ext cx="9001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İLÇE YÜRÜTME EKİPLERİNİN G</a:t>
            </a:r>
            <a:r>
              <a:rPr lang="tr-TR" sz="2800" b="1" dirty="0">
                <a:latin typeface="Calibri"/>
                <a:ea typeface="Times New Roman" pitchFamily="18" charset="0"/>
                <a:cs typeface="Times New Roman" pitchFamily="18" charset="0"/>
              </a:rPr>
              <a:t>ÖREVLERİ</a:t>
            </a:r>
            <a:endParaRPr kumimoji="0" lang="tr-T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666844" y="2071678"/>
            <a:ext cx="8929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‘Başarı Rehberim</a:t>
            </a:r>
            <a:r>
              <a:rPr kumimoji="0" lang="tr-T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Öğretmenim 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Projesi İl Eylem Planını temel alarak İlçe Eylem Planı’nı hazırlama, hazırlanan planın İl Yürütme Ekibine Aralık 15</a:t>
            </a:r>
            <a:r>
              <a:rPr kumimoji="0" lang="tr-TR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tarihine kadar 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dijital ortamda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göndermek ve İl</a:t>
            </a:r>
            <a:r>
              <a:rPr kumimoji="0" lang="tr-T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MEM’den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gelen geri bildirim sonucunda planı revize etmek</a:t>
            </a:r>
            <a:endParaRPr kumimoji="0" lang="tr-T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666844" y="3286124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Okul yürütme ekiplerinden</a:t>
            </a:r>
            <a:r>
              <a:rPr kumimoji="0" lang="tr-TR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ilçelere gönderilen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‘Başarı Rehberim Öğretmenim Projesi Okul Eylem Planını’ değerlendirerek dönütlerin okullara dijital ortamda gönderilmesi</a:t>
            </a:r>
            <a:endParaRPr kumimoji="0" lang="tr-T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666844" y="4357694"/>
            <a:ext cx="91440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Eş zamanlı olarak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gerçekleştirilen Online </a:t>
            </a:r>
            <a:r>
              <a:rPr kumimoji="0" 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İl İzleme Deneme Sınavı sonuçlarını değerlendirmek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sonuçlarını okul yöneticileri ile paylaşmak; elde edilen sonuçlar doğrultusunda gerekli tedbirleri alarak bunları raporlaştırmak </a:t>
            </a:r>
            <a:endParaRPr kumimoji="0" lang="tr-T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1666844" y="785794"/>
            <a:ext cx="9072626" cy="14287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 ay uygulanan online deneme sınavlarının ardından ilçe bünyesinde ki okullardan; eğitim danışmanlarının takibini yaptıkları öğrencilere ait  başarı takip çizelgelerinin ilçe yürütme ekipleriyle paylaşılmasını sağlamak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1666844" y="2285992"/>
            <a:ext cx="9072626" cy="114300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Deneme sınavının uygulama tarihinden en geç 10 gün içerisinde İlçe Yürütme Ekibi Komisyon Toplantısını düzenlemek ve 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kendi ilçesinden 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sorumlu il AR-GE yürütücüsüne toplantının tarihini ve saatini bildirmek </a:t>
            </a:r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1666844" y="3500438"/>
            <a:ext cx="9072626" cy="10715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1666844" y="4714884"/>
            <a:ext cx="9001188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81158" y="3643314"/>
            <a:ext cx="83892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Projenin uygulandığı süreç içerisinde okullarda oluşabilecek aksaklıkların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İlçe Yürütme Ekipleri tarafından giderilmesi</a:t>
            </a:r>
            <a:endParaRPr kumimoji="0" lang="tr-T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52596" y="4429132"/>
            <a:ext cx="90726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İl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genelinde oluşan aksaklıkları ve sonu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larını raporlaştırarak Başarı Rehberim 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“Ö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ğretmenim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Projesi İl Y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ü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tme Ekibine</a:t>
            </a:r>
            <a:r>
              <a:rPr kumimoji="0" lang="tr-TR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malatyaarge</a:t>
            </a:r>
            <a:r>
              <a:rPr kumimoji="0" lang="tr-TR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dijital ortamda g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nderme ve dönem</a:t>
            </a:r>
            <a:r>
              <a:rPr kumimoji="0" lang="tr-TR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sonu raporlarını İl Ar-</a:t>
            </a:r>
            <a:r>
              <a:rPr kumimoji="0" lang="tr-TR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</a:t>
            </a:r>
            <a:r>
              <a:rPr kumimoji="0" lang="tr-TR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ile paylaşma </a:t>
            </a:r>
            <a:endParaRPr kumimoji="0" lang="tr-T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600" dirty="0"/>
              <a:t>2020-2021 EĞİTİM ÖĞRETİM YILI   ……………………………………  İLÇESİ</a:t>
            </a:r>
            <a:br>
              <a:rPr lang="tr-TR" sz="1600" dirty="0"/>
            </a:br>
            <a:r>
              <a:rPr lang="tr-TR" sz="1600" dirty="0"/>
              <a:t>BAŞARI REHBERİM “ÖĞRETMENİM” PROJESİ İLÇE EYLEM PLANI*</a:t>
            </a:r>
            <a:br>
              <a:rPr lang="tr-TR" sz="1600" dirty="0"/>
            </a:br>
            <a:endParaRPr lang="tr-TR" sz="1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99333" y="1916568"/>
            <a:ext cx="9361200" cy="3960704"/>
          </a:xfrm>
        </p:spPr>
        <p:txBody>
          <a:bodyPr/>
          <a:lstStyle/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r>
              <a:rPr lang="tr-TR" sz="1200" i="1" dirty="0"/>
              <a:t>(*)Bu tablo doldurulurken EK-2 dikkate alınarak hazırlanacaktır</a:t>
            </a:r>
            <a:r>
              <a:rPr lang="tr-TR" sz="1200" b="1" dirty="0"/>
              <a:t>.</a:t>
            </a:r>
            <a:endParaRPr lang="tr-TR" sz="12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1708859" y="1912984"/>
          <a:ext cx="8740944" cy="3616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5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8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95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71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5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NO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ÇALIŞMANIN ADI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AMAÇ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GÖREV VE SORUMLULUK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UYGULAMA DÖNEMİ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5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6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7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8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9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10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11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12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8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13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600" dirty="0"/>
              <a:t>2020-2021 EĞİTİM ÖĞRETİM YILI   ………………………………………İLÇESİ </a:t>
            </a:r>
            <a:br>
              <a:rPr lang="tr-TR" sz="1600" dirty="0"/>
            </a:br>
            <a:r>
              <a:rPr lang="tr-TR" sz="1600" dirty="0"/>
              <a:t>BAŞARI REHBERİM “ÖĞRETMENİM” PROJESİ DÖNEM SONU RAPORU*</a:t>
            </a:r>
            <a:br>
              <a:rPr lang="tr-TR" sz="1600" dirty="0"/>
            </a:br>
            <a:endParaRPr lang="tr-TR" sz="1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99333" y="1916568"/>
            <a:ext cx="9361200" cy="3960704"/>
          </a:xfrm>
        </p:spPr>
        <p:txBody>
          <a:bodyPr/>
          <a:lstStyle/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r>
              <a:rPr lang="tr-TR" sz="1200" i="1" dirty="0"/>
              <a:t>(*)Bu tablo doldurulurken EK-4 dikkate alınarak hazırlanacaktır.</a:t>
            </a:r>
            <a:endParaRPr lang="tr-TR" sz="1200" dirty="0"/>
          </a:p>
          <a:p>
            <a:pPr marL="76200" indent="0">
              <a:buNone/>
            </a:pPr>
            <a:endParaRPr lang="tr-TR" sz="1400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  <a:p>
            <a:pPr marL="76200" indent="0">
              <a:buNone/>
            </a:pP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1754664" y="2060702"/>
          <a:ext cx="8649335" cy="3320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1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7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>
                          <a:effectLst/>
                        </a:rPr>
                        <a:t>Sorun Alanı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>
                          <a:effectLst/>
                        </a:rPr>
                        <a:t>Çözüm Alanı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1) Projenin ilçenizin akademik başarısına ve öğrencilerin gelişimine katkısını değerlendiriniz.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2) Proje uygulanırken karşılaşılan sorunlar nelerdi? Bu sorunlar nasıl çözüldü? 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3) Eylem planını gerçekleştirme durumunuz nedir?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4)Projenin gelişimine yönelik önerileriniz nelerdir?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Diğer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dirty="0"/>
              <a:t>           Okul Yürütme Ekiplerinin oluşturulması </a:t>
            </a:r>
            <a:br>
              <a:rPr lang="tr-TR" dirty="0"/>
            </a:b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1238216" y="2071678"/>
            <a:ext cx="4572032" cy="342902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                  Ü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YELER: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tr-TR" b="1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Okul m</a:t>
            </a:r>
            <a:r>
              <a:rPr lang="tr-TR" b="1" u="sng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ü</a:t>
            </a:r>
            <a:r>
              <a:rPr lang="tr-TR" b="1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tr-TR" b="1" u="sng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ü</a:t>
            </a:r>
            <a:r>
              <a:rPr lang="tr-TR" b="1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tr-TR" b="1" u="sng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ü</a:t>
            </a:r>
            <a:r>
              <a:rPr lang="tr-TR" b="1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başkanlığında; 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Müdür yardımcısı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Rehber Öğretmen (varsa)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 müdürü tarafından belirlenmiş olan </a:t>
            </a:r>
            <a:r>
              <a:rPr lang="tr-T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ORTAOKUL BRANŞ ÖĞRETMENLERİNDEN bir OKUL KOORDİNATÖRÜ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u="sng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lang="tr-TR" b="1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ğretmenlerinden oluşacaktır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tr-T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Oval"/>
          <p:cNvSpPr/>
          <p:nvPr/>
        </p:nvSpPr>
        <p:spPr>
          <a:xfrm>
            <a:off x="5810248" y="2071678"/>
            <a:ext cx="4857784" cy="35004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               Ü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YELER: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Okul m</a:t>
            </a:r>
            <a:r>
              <a:rPr lang="tr-TR" b="1" u="sng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ü</a:t>
            </a:r>
            <a:r>
              <a:rPr lang="tr-TR" b="1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tr-TR" b="1" u="sng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ü</a:t>
            </a:r>
            <a:r>
              <a:rPr lang="tr-TR" b="1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tr-TR" b="1" u="sng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ü</a:t>
            </a:r>
            <a:r>
              <a:rPr lang="tr-TR" b="1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başkanlığında; 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Müdür yardımcısı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Rehber Öğretmen (varsa)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 müdürü tarafından belirlenmiş olan </a:t>
            </a:r>
            <a:r>
              <a:rPr lang="tr-T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ORTAÖĞRETİM BRANŞ ÖĞRETMENLERİNDEN bir OKUL KOORDİNATÖRÜ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u="sng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lang="tr-TR" b="1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ğretmenlerinden oluşacaktır</a:t>
            </a:r>
            <a:endParaRPr lang="tr-TR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600" dirty="0"/>
              <a:t>2020-2021 EĞİTİM ÖĞRETİM YILI BAŞARI REHBERİM “ÖĞRETMENİM” PROJESİ OKUL YÜRÜTME EKİBİ </a:t>
            </a:r>
            <a:br>
              <a:rPr lang="tr-TR" sz="1600" dirty="0"/>
            </a:br>
            <a:endParaRPr lang="tr-TR" sz="16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746613"/>
              </p:ext>
            </p:extLst>
          </p:nvPr>
        </p:nvGraphicFramePr>
        <p:xfrm>
          <a:off x="1559496" y="1844824"/>
          <a:ext cx="8856984" cy="352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3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8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48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697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5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dirty="0">
                          <a:effectLst/>
                        </a:rPr>
                        <a:t>İLİ</a:t>
                      </a:r>
                      <a:endParaRPr lang="tr-T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İLÇESİ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OKULU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EKİP SORUMLUSU 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SIRA NO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ADI SOYADI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BRANŞI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İMZA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1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2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3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4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5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6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7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5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8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5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9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5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10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5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11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5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12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5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13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9333" y="908720"/>
            <a:ext cx="9361200" cy="4617048"/>
          </a:xfrm>
        </p:spPr>
        <p:txBody>
          <a:bodyPr/>
          <a:lstStyle/>
          <a:p>
            <a:pPr marL="76200" indent="0">
              <a:buNone/>
            </a:pPr>
            <a:r>
              <a:rPr lang="tr-TR" sz="2800" b="1" dirty="0">
                <a:solidFill>
                  <a:schemeClr val="accent1"/>
                </a:solidFill>
              </a:rPr>
              <a:t>       2023 EĞİTİM VİZYONU TEMEL POLİTİKAMIZ </a:t>
            </a:r>
          </a:p>
          <a:p>
            <a:pPr marL="76200" indent="0">
              <a:buNone/>
            </a:pPr>
            <a:endParaRPr lang="tr-TR" b="1" dirty="0"/>
          </a:p>
          <a:p>
            <a:r>
              <a:rPr lang="tr-TR" b="1" dirty="0"/>
              <a:t>Eğitimin temel çıkış noktası bireyin, kendini bilmesini ve tanımasını sağlamaktır. </a:t>
            </a:r>
          </a:p>
          <a:p>
            <a:r>
              <a:rPr lang="tr-TR" b="1" dirty="0"/>
              <a:t>Bireyin kendini tanıması ve bu tanımanın takibi, onun eğitim yolculuğunda kişiselleştirilmiş bir yol haritasına sahip olması demektir. </a:t>
            </a:r>
          </a:p>
          <a:p>
            <a:r>
              <a:rPr lang="tr-TR" b="1" dirty="0"/>
              <a:t>Birlikte yapılan bu yolculukta ana aktör </a:t>
            </a:r>
            <a:r>
              <a:rPr lang="tr-TR" b="1" dirty="0">
                <a:solidFill>
                  <a:schemeClr val="accent1"/>
                </a:solidFill>
              </a:rPr>
              <a:t>ÖĞRETMENDİR. </a:t>
            </a:r>
            <a:r>
              <a:rPr lang="tr-TR" b="1" dirty="0"/>
              <a:t>Öğretmen, bireylerin eğitiminde ustalığını ortaya koyar.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948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81092" y="714356"/>
            <a:ext cx="9361200" cy="785818"/>
          </a:xfrm>
        </p:spPr>
        <p:txBody>
          <a:bodyPr/>
          <a:lstStyle/>
          <a:p>
            <a:pPr algn="ctr"/>
            <a:r>
              <a:rPr lang="tr-TR" sz="2400" dirty="0"/>
              <a:t>OKUL YÜRÜTME EKİBİNİN GÖREVLERİ: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1523968" y="1214422"/>
            <a:ext cx="942981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1.Başarı Rehberim </a:t>
            </a:r>
            <a:r>
              <a:rPr lang="tr-TR" b="1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“Ö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ğretmenim</a:t>
            </a:r>
            <a:r>
              <a:rPr lang="tr-TR" b="1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Projesi</a:t>
            </a:r>
            <a:r>
              <a:rPr lang="tr-TR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İl</a:t>
            </a:r>
            <a:r>
              <a:rPr lang="tr-TR" dirty="0" err="1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lang="tr-TR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Eylem Planı</a:t>
            </a:r>
            <a:r>
              <a:rPr lang="tr-TR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nı</a:t>
            </a:r>
            <a:r>
              <a:rPr lang="tr-TR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(EK-4) temel alarak, Okul Eylem Planı</a:t>
            </a:r>
            <a:r>
              <a:rPr lang="tr-TR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nı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hazırlama</a:t>
            </a:r>
            <a:endParaRPr lang="tr-T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1523968" y="2143116"/>
            <a:ext cx="9429816" cy="78581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1523968" y="3071810"/>
            <a:ext cx="9429816" cy="7858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1523968" y="3929066"/>
            <a:ext cx="9429816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İl İzleme sınavı sonu</a:t>
            </a:r>
            <a:r>
              <a:rPr lang="tr-TR" sz="2000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larının değerlendirerek eksik kazanımlarla ilgi tedbirleri 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alma(eğitim danışmanlarından ilgili dersin öğretmenlerinin soru çözüm saatleri düzenlemeleri)</a:t>
            </a:r>
            <a:endParaRPr lang="tr-T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1595406" y="4857760"/>
            <a:ext cx="9286940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5.Eğitim danışmanlarına 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öğrenci paylaşımı </a:t>
            </a:r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yapma (Her eğitim danışmanına en fazla 10 öğrenci verilecektir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523968" y="2071678"/>
            <a:ext cx="92155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Ger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ekleştirilen Online İl İzleme Deneme</a:t>
            </a:r>
            <a:r>
              <a:rPr kumimoji="0" lang="tr-TR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ınavlarının sonu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larını Eğitim Danışmanları ile paylaşma ve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sonu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larını 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raporlaştırarak 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Başarı Rehberim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ğretmenim </a:t>
            </a: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Projesi 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İl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Y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ü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tme Ekibiyle dijital ortamda paylaşma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666844" y="3143248"/>
            <a:ext cx="116919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3.İl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İzleme deneme 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sınavlarını okulunda belirtilen kurallara g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 uygulanmasını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koordine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etme</a:t>
            </a:r>
            <a:endParaRPr kumimoji="0" lang="tr-T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1309654" y="4143380"/>
            <a:ext cx="9358378" cy="11430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1381092" y="1214422"/>
            <a:ext cx="9358378" cy="12858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Öğrenci paylaşımı yapılırken okul </a:t>
            </a:r>
            <a:r>
              <a:rPr lang="tr-TR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idarecilerimiz; </a:t>
            </a:r>
            <a:r>
              <a:rPr lang="tr-TR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başarısı istenilen düzeyde olan, orta düzeyde olan ve istendik başarıyı sağlayamamış olan öğrencilerin dağılımını eğitim danışmanlarımıza  eşit ve adaletli bir şekilde paylaştırmaya özen göstermeli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381092" y="4286256"/>
            <a:ext cx="95878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tr-TR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Müdürlüğümüzce </a:t>
            </a:r>
            <a:r>
              <a:rPr kumimoji="0" lang="tr-TR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hazırlanan </a:t>
            </a:r>
            <a:r>
              <a:rPr kumimoji="0" lang="tr-T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Öğrenme </a:t>
            </a:r>
            <a:r>
              <a:rPr kumimoji="0" lang="tr-T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Stilleri  broşürlerinin  okulda dağıtımını sağlamak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(yüz yüze eğitime</a:t>
            </a:r>
            <a:r>
              <a:rPr kumimoji="0" lang="tr-TR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geçildiğinde</a:t>
            </a:r>
            <a:r>
              <a:rPr kumimoji="0" lang="tr-T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tr-T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1381092" y="2714620"/>
            <a:ext cx="9358378" cy="11430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7.İl 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İzleme deneme </a:t>
            </a:r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sınavı sonuçlarının değerlendirerek eksik kazanımlarla ilgi tedbirleri 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alma(soru çözümleri yapma, konu tekrarları yapılması)</a:t>
            </a:r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600" dirty="0"/>
              <a:t>2020-2021 EĞİTİM ÖĞRETİM YILI   ……………………………………………………………..  ORTAOKULU / LİSESİ</a:t>
            </a:r>
            <a:br>
              <a:rPr lang="tr-TR" sz="1600" dirty="0"/>
            </a:br>
            <a:r>
              <a:rPr lang="tr-TR" sz="1600" dirty="0"/>
              <a:t>BAŞARI REHBERİM “ÖĞRETMENİM” PROJESİ OKUL EYLEM PLANI*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974912"/>
              </p:ext>
            </p:extLst>
          </p:nvPr>
        </p:nvGraphicFramePr>
        <p:xfrm>
          <a:off x="1637824" y="1992630"/>
          <a:ext cx="8883015" cy="3456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0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0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69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</a:rPr>
                        <a:t>NO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ÇALIŞMANIN ADI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AMAÇ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GÖREV VE SORUMLULUK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UYGULAMA DÖNEMİ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5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6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7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8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9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10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11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12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631504" y="5589240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/>
              <a:t>(*)Bu tablo doldurulurken EK-4 dikkate alınarak hazırlanacaktır</a:t>
            </a:r>
            <a:endParaRPr lang="tr-TR" sz="1200" dirty="0"/>
          </a:p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600" dirty="0"/>
              <a:t>2020-2021 EĞİTİM ÖĞRETİM YILI   …………………………………………….ORTAOKULU/LİSESİ</a:t>
            </a:r>
            <a:br>
              <a:rPr lang="tr-TR" sz="1600" dirty="0"/>
            </a:br>
            <a:r>
              <a:rPr lang="tr-TR" sz="1600" dirty="0"/>
              <a:t>BAŞARI REHBERİM “ÖĞRETMENİM” PROJESİ AY/DÖNEM SONU RAPORU*</a:t>
            </a:r>
            <a:br>
              <a:rPr lang="tr-TR" sz="1600" dirty="0"/>
            </a:br>
            <a:endParaRPr lang="tr-TR" sz="16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1754664" y="2060702"/>
          <a:ext cx="8649335" cy="3320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1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7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</a:rPr>
                        <a:t>Sorun Alanı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>
                          <a:effectLst/>
                        </a:rPr>
                        <a:t>Çözüm Alanı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1) Projenin okulunuzun akademik başarısına ve öğrencilerin gelişimine katkısını değerlendiriniz.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2) Proje uygulanırken karşılaşılan sorunlar nelerdi? Bu sorunlar nasıl çözüldü? 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3) Eylem planını gerçekleştirme durumunuz nedir?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4)Projenin gelişimine yönelik önerileriniz nelerdir?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Diğer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631504" y="5445224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/>
              <a:t>(*)Bu tablo doldurulurken EK-6 dikkate alınarak hazırlanacaktır.</a:t>
            </a:r>
            <a:endParaRPr lang="tr-TR" sz="1200" dirty="0"/>
          </a:p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dirty="0"/>
              <a:t>     Okullarda Eğitim Danışmanların Görevleri 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  <a:p>
            <a:pPr lvl="0">
              <a:buNone/>
            </a:pPr>
            <a:endParaRPr lang="tr-TR" dirty="0"/>
          </a:p>
          <a:p>
            <a:pPr lvl="0">
              <a:buNone/>
            </a:pPr>
            <a:endParaRPr lang="tr-TR" dirty="0"/>
          </a:p>
          <a:p>
            <a:pPr lvl="0">
              <a:buNone/>
            </a:pPr>
            <a:endParaRPr lang="tr-TR" dirty="0"/>
          </a:p>
          <a:p>
            <a:pPr lvl="0">
              <a:buNone/>
            </a:pPr>
            <a:endParaRPr lang="tr-TR" dirty="0"/>
          </a:p>
          <a:p>
            <a:pPr lvl="0">
              <a:buNone/>
            </a:pPr>
            <a:r>
              <a:rPr lang="tr-TR" dirty="0"/>
              <a:t>          </a:t>
            </a:r>
          </a:p>
          <a:p>
            <a:pPr lvl="0">
              <a:buNone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           Okul Yürütme Ekibine gerekli dokümanları vermek</a:t>
            </a:r>
            <a:r>
              <a:rPr lang="tr-TR" dirty="0"/>
              <a:t>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12" name="11 Sağ Ok"/>
          <p:cNvSpPr/>
          <p:nvPr/>
        </p:nvSpPr>
        <p:spPr>
          <a:xfrm>
            <a:off x="1738282" y="2071678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ağ Ok"/>
          <p:cNvSpPr/>
          <p:nvPr/>
        </p:nvSpPr>
        <p:spPr>
          <a:xfrm>
            <a:off x="1666844" y="4000504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Sağ Ok"/>
          <p:cNvSpPr/>
          <p:nvPr/>
        </p:nvSpPr>
        <p:spPr>
          <a:xfrm>
            <a:off x="1666844" y="4857760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881158" y="3929066"/>
            <a:ext cx="892840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İl İzleme sınavı sonuçlarını danışmanlığını yaptığı öğrenci ve öğrenci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velileriyle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paylaşmalılar.</a:t>
            </a:r>
            <a:r>
              <a:rPr kumimoji="0" lang="tr-T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Deneme takip çizelgelerini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malatyaarge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@gov.tr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İkinci</a:t>
            </a:r>
            <a:r>
              <a:rPr kumimoji="0" lang="tr-T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deneme sınavının uygulanmasının ardından paylaşmak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2238348" y="2000240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u="sng" dirty="0">
                <a:latin typeface="Times New Roman" pitchFamily="18" charset="0"/>
                <a:cs typeface="Times New Roman" pitchFamily="18" charset="0"/>
              </a:rPr>
              <a:t>Eğitim danışmanları İvedilikle sorumluluğunda ki öğrenciler ile bir </a:t>
            </a:r>
            <a:r>
              <a:rPr lang="tr-TR" sz="2000" b="1" u="sng" dirty="0" err="1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tr-TR" sz="2000" b="1" u="sng" dirty="0">
                <a:latin typeface="Times New Roman" pitchFamily="18" charset="0"/>
                <a:cs typeface="Times New Roman" pitchFamily="18" charset="0"/>
              </a:rPr>
              <a:t> grubu oluşturarak;</a:t>
            </a:r>
          </a:p>
          <a:p>
            <a:pPr algn="just"/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 öğrenci ve velileri bilgilendirmelerini deneme  sınav takiplerini , konu-soru takiplerini ve öğrencilerini </a:t>
            </a:r>
            <a:r>
              <a:rPr lang="tr-TR" sz="2000" b="1" u="sng" dirty="0">
                <a:latin typeface="Times New Roman" pitchFamily="18" charset="0"/>
                <a:cs typeface="Times New Roman" pitchFamily="18" charset="0"/>
              </a:rPr>
              <a:t>haftalık ödevlendirme işlemlerini 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2020-2021 eğitim öğretim yılı boyunca bu gruptan gerçekleştirmeliler ve okul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koordinatörüne aylık 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bilgi vermeliler</a:t>
            </a:r>
            <a:r>
              <a:rPr lang="tr-TR" b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971897"/>
              </p:ext>
            </p:extLst>
          </p:nvPr>
        </p:nvGraphicFramePr>
        <p:xfrm>
          <a:off x="1398588" y="1196755"/>
          <a:ext cx="9361486" cy="4231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6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56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56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6560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6560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165607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165607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</a:tblGrid>
              <a:tr h="210229">
                <a:tc gridSpan="2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490970" algn="l"/>
                        </a:tabLst>
                      </a:pPr>
                      <a:r>
                        <a:rPr lang="tr-TR" sz="900" dirty="0">
                          <a:effectLst/>
                        </a:rPr>
                        <a:t>İL İZLEME SINAVLARI (8. SINIF) TAKİP ÇİZELGESİ*</a:t>
                      </a:r>
                      <a:endParaRPr lang="tr-TR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İLÇESİ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grid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OKULU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grid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 dirty="0">
                          <a:effectLst/>
                        </a:rPr>
                        <a:t>ÖĞRENCİNİN ADI SOYADI</a:t>
                      </a:r>
                      <a:endParaRPr lang="tr-TR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grid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HEDEFLEDİĞİ ÜST ÖĞRENİM KURUMU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grid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19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DERSLER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gridSpan="2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İL İZLEME SINAVI SONUÇLARI 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67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1. İL İZLEME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HEDEF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2. İL İZLEME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HEDEF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3. İL İZLEME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HEDEF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4. İL İZLEME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HEDEF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19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D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Y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B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N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NET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D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Y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B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N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NET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D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Y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B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N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NET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D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Y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B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N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NET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TÜRKÇE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0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MATEMATİK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FEN BİLİMLERİ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27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T.C. İNKILAP TARİHİ VE ATATÜRKÇÜLÜK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DİN KÜLTÜRÜ VE AHLAK BİLGİSİ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0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İNGİLİZCE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60" marR="4586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415480" y="5517232"/>
            <a:ext cx="936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/>
              <a:t>(*)Eğitim Danışmanları 1. İl İzleme Sınavından sonra tabloya göre sorumlu olduğu öğrencilerinin, hedeflerini belirleyip takibini yapacaktır.</a:t>
            </a:r>
            <a:endParaRPr lang="tr-TR" sz="1200" dirty="0"/>
          </a:p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409710"/>
              </p:ext>
            </p:extLst>
          </p:nvPr>
        </p:nvGraphicFramePr>
        <p:xfrm>
          <a:off x="1398590" y="1124745"/>
          <a:ext cx="9361483" cy="3621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4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8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4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47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47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38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38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47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47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47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6382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6382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8472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8472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8472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163824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163824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584725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584725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</a:tblGrid>
              <a:tr h="266862">
                <a:tc gridSpan="2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490970" algn="l"/>
                        </a:tabLst>
                      </a:pPr>
                      <a:r>
                        <a:rPr lang="tr-TR" sz="900">
                          <a:effectLst/>
                        </a:rPr>
                        <a:t>İL İZLEME SINAVLARI (12. SINIF) TAKİP ÇİZELGESİ*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İLÇESİ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 grid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OKULU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 grid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ÖĞRENCİNİN ADI SOYADI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 grid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HEDEFLEDİĞİ ÜST ÖĞRENİM KURUMU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 grid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73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DERSLER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 gridSpan="2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İL İZLEME SINAVI SONUÇLARI 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7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1. İL İZLEME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HEDEF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2. İL İZLEME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HEDEF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3. İL İZLEME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HEDEF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4. İL İZLEME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HEDEF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7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D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Y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B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N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NET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D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Y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B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N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NET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D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Y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B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N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NET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D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Y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B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N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NET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TÜRKÇE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MATEMATİK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FEN BİLİMLERİ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SOSYAL BİLİMLER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TYT TOPLAM NET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TYT PUANI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67" marR="45367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415480" y="4941168"/>
            <a:ext cx="936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/>
              <a:t>(*)Eğitim Danışmanları 1. İl İzleme Sınavından sonra tabloya göre sorumlu olduğu öğrencilerinin, hedeflerini belirleyip takibini yapacaktır.</a:t>
            </a:r>
            <a:endParaRPr lang="tr-TR" sz="1200" dirty="0"/>
          </a:p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09654" y="1071546"/>
            <a:ext cx="9450879" cy="4454222"/>
          </a:xfrm>
        </p:spPr>
        <p:txBody>
          <a:bodyPr/>
          <a:lstStyle/>
          <a:p>
            <a:pPr algn="just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Öğrenme 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Stilleri Belirleme Listesini sorumluluğunda ki öğrenciler ile kurmuş oldukları </a:t>
            </a:r>
            <a:r>
              <a:rPr lang="tr-TR" sz="2000" b="1" dirty="0" err="1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grubunda paylaşıp , öğrencilerin kendilerini değerlendirmelerini sağlamalılar.</a:t>
            </a:r>
          </a:p>
          <a:p>
            <a:pPr algn="just">
              <a:buNone/>
            </a:pP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      Sorumlu oldukları öğrencileriyle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kurmuş oldukları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grubu 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üzerinden Malatya İl Milli Eğitim Müdürlüğü tarafından hazırlanmış olan Öğrenme Stilleri Broşürü fotoğraf olarak paylaşılarak öğrencilerinin kendilerine uygun ders çalışma yöntemiyle ders çalışmalarını sağlamaları gerekmektedir.</a:t>
            </a:r>
          </a:p>
          <a:p>
            <a:endParaRPr lang="tr-TR" dirty="0"/>
          </a:p>
        </p:txBody>
      </p:sp>
      <p:sp>
        <p:nvSpPr>
          <p:cNvPr id="4" name="3 Sağ Ok"/>
          <p:cNvSpPr/>
          <p:nvPr/>
        </p:nvSpPr>
        <p:spPr>
          <a:xfrm>
            <a:off x="1309654" y="1214422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ağ Ok"/>
          <p:cNvSpPr/>
          <p:nvPr/>
        </p:nvSpPr>
        <p:spPr>
          <a:xfrm>
            <a:off x="1381092" y="3000372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43472" y="1219572"/>
            <a:ext cx="9505056" cy="720080"/>
          </a:xfrm>
        </p:spPr>
        <p:txBody>
          <a:bodyPr/>
          <a:lstStyle/>
          <a:p>
            <a:r>
              <a:rPr lang="tr-TR" sz="1200" dirty="0"/>
              <a:t>Açıklama: Sevgili Öğrenciler; öğrenme stillerini tespit etmek için hazırlanmış olan bu listeyi okuyarak kendinize uygun olan maddeleri Öğrenme Stillerini Değerlendirme Tablosunda işaretleyerek kendinize uygun olan öğrenme stillerini belirlemiş olacaksınız. Teşekkür ederiz.</a:t>
            </a:r>
            <a:br>
              <a:rPr lang="tr-TR" sz="1200" dirty="0"/>
            </a:br>
            <a:r>
              <a:rPr lang="tr-TR" sz="1200" dirty="0"/>
              <a:t/>
            </a:r>
            <a:br>
              <a:rPr lang="tr-TR" sz="1200" dirty="0"/>
            </a:br>
            <a:endParaRPr lang="tr-TR" sz="1200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644432"/>
              </p:ext>
            </p:extLst>
          </p:nvPr>
        </p:nvGraphicFramePr>
        <p:xfrm>
          <a:off x="1415480" y="1916832"/>
          <a:ext cx="3216705" cy="384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6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 dirty="0">
                          <a:effectLst/>
                        </a:rPr>
                        <a:t>1. Sınıfta, arkadaşlarımla birlikte tartışarak ve sohbet ederek öğrenmeyi severim.</a:t>
                      </a:r>
                      <a:endParaRPr lang="tr-TR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2. Kendi kendime çalışmayı severim.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3.Yanlışlarımı öğretmenimin anlatarak düzeltmesini severim.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4.Düzenli bir sıram olsun isterim ve düzenli olması için çaba gösteririm.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5. Sınıfta hareket edebileceğim her olaya var gücümle koşarım ve katılırım.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 dirty="0">
                          <a:effectLst/>
                        </a:rPr>
                        <a:t>6. Fıkra ve masal anlatmaktan hoşlanırım.</a:t>
                      </a:r>
                      <a:endParaRPr lang="tr-TR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7.Defterimi ve kitabımı tertemiz ve itinalı kullanırım.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8.Daha iyi öğrenmek için müzik ve ritmi severim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9. Ellerimi kullanabileceğim bir şeyler yapmaktan hoşlanırım.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10.Sınıfta çok fazla konuşurum.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11.Okulda ki sportif faaliyetleri severim ve katılırım.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12.Öğretmenler sınıfta çok hareket ettiğimi düşünürler.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13.Okul şarkılarını çok severim ve çabuk öğrenirim.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14.Yaparak ve uygulayarak öğrenirim.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15.Yeni gördüğüm şeyleri mutlaka elime alır ve incelerim.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16. Çalışırken sık sık durur başka şeyler yaparım.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17.Arkadaşlarıma el şakası yapmayı severim.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18.Çizgi roman okumayı severim.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19.Resimli bulmaca çözmeyi severim.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20.Sessiz okumayı severim.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21.Okunmkta olan bir metnin bir kopyasını takip etmezsem anlayamam.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22.Yüksek sesle okumayı severim.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23.Masal ve kitap kasetleri dinlemeyi severim.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24.Anlatmayı yazmaya tercih ederim.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25.Harita poster ve şemalarla anlatılmak istenenleri 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26.Görmediğim şeyi kavramam.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27.Aktif olarak katıldığım etkinlikleri severim.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28.Kendi kendime çalışmaktansa öğretmeni dinlemeyi tercih ederim.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29.Öğretmenlerim ve anne babam sık sık eşyalara dokunmamam gerektiğini söyler.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30.Sınıfta tahta silmeyi pencereleri ya da kapıyı açıp kapamayı hep ben yapmak isterim.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31.Bir konuyu kendim okumaktansa başkası anlatır ya da okursa daha iyi anlarım.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>
                          <a:effectLst/>
                        </a:rPr>
                        <a:t>32. Gördüklerimden daha iyi anlam çıkarırım.</a:t>
                      </a:r>
                      <a:endParaRPr lang="tr-TR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1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600" dirty="0">
                          <a:effectLst/>
                        </a:rPr>
                        <a:t>33.Olay ya da konular dramatize edilirse daha iyi anlarım.</a:t>
                      </a:r>
                      <a:endParaRPr lang="tr-TR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9" marR="36989" marT="0" marB="0"/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1664276" y="90871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ÖĞRENCİLER İÇİN ÖĞRENME STİLLERİ BELİRLEME LİSTESİ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49780"/>
              </p:ext>
            </p:extLst>
          </p:nvPr>
        </p:nvGraphicFramePr>
        <p:xfrm>
          <a:off x="4871864" y="3068960"/>
          <a:ext cx="6120682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0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5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5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51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51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51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51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57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579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579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2579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2579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4331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Öğrenme Stili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Toplam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İşitsel 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6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8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10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13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22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23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24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28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31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Görsel 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7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17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18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19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20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21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25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26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32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Kinestetik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5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9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11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12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14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15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16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27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29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30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33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799856" y="2116931"/>
            <a:ext cx="62646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tr-T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ĞRENME STİLLERİNİ DEĞERLENDİRME TABLOSU</a:t>
            </a:r>
            <a:endParaRPr kumimoji="0" 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(Her bir soruya 1 puan verilerek en çok puan aldığınız alanı görebilirsiniz. Toplam puanlarınızın eşit ya da bir birine yakın çıkması halinde birden fazla öğrenme stiline sahip olduğunuz belirlenmiş olacaktır).</a:t>
            </a:r>
            <a:r>
              <a:rPr kumimoji="0" lang="tr-T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871864" y="4437112"/>
            <a:ext cx="6120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i="1" dirty="0"/>
              <a:t>(Her bir soruya 1 puan verilerek en çok puan aldığınız alanı görebilirsiniz. Toplam puanlarınızın eşit ya da bir birine yakın çıkması halinde birden fazla öğrenme stiline sahip olduğunuz belirlenmiş olacaktır).</a:t>
            </a:r>
            <a:endParaRPr lang="tr-TR" sz="1000" dirty="0"/>
          </a:p>
          <a:p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343472" y="5661248"/>
            <a:ext cx="33843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i="1" dirty="0"/>
              <a:t>Kaynak: Boyda, A.; Öğrenme Stilleri. Beyaz Yayınları. İstanbul 2020</a:t>
            </a:r>
            <a:endParaRPr lang="tr-TR" sz="1000" dirty="0"/>
          </a:p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52530" y="857232"/>
            <a:ext cx="9361200" cy="1000400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accent5"/>
                </a:solidFill>
              </a:rPr>
              <a:t>ONLİNE İZLEME DENEME SINAVLARININ YAPILMASI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81092" y="1785926"/>
            <a:ext cx="9361200" cy="3609200"/>
          </a:xfrm>
        </p:spPr>
        <p:txBody>
          <a:bodyPr/>
          <a:lstStyle/>
          <a:p>
            <a:endParaRPr lang="tr-TR" b="1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1452530" y="1857364"/>
            <a:ext cx="9144064" cy="385765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1881158" y="2285992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Her ay en az bir kez LGS ve TYT deneme sınavı İl Müdürlüğümüzce hazırlanarak online yapılacaktır.</a:t>
            </a:r>
          </a:p>
          <a:p>
            <a:endParaRPr lang="tr-TR" b="1" dirty="0"/>
          </a:p>
          <a:p>
            <a:r>
              <a:rPr lang="tr-TR" b="1" dirty="0"/>
              <a:t>Sınav günü ve saati bir gün öncesinden okul müdürlerimizle paylaşılacaktır okul müdürlerimizde sınıf rehber öğretmenlerini bilgilendireceklerdir.</a:t>
            </a:r>
          </a:p>
          <a:p>
            <a:endParaRPr lang="tr-TR" b="1" dirty="0"/>
          </a:p>
          <a:p>
            <a:r>
              <a:rPr lang="tr-TR" b="1" dirty="0"/>
              <a:t>Online sınavlara erişim </a:t>
            </a:r>
            <a:r>
              <a:rPr lang="tr-TR" b="1" dirty="0" smtClean="0"/>
              <a:t>belli saatler </a:t>
            </a:r>
            <a:r>
              <a:rPr lang="tr-TR" b="1" dirty="0"/>
              <a:t>içerisinde sağlanacaktır (</a:t>
            </a:r>
            <a:r>
              <a:rPr lang="tr-TR" b="1" dirty="0" smtClean="0"/>
              <a:t>10:00-13:00 </a:t>
            </a:r>
            <a:r>
              <a:rPr lang="tr-TR" b="1" dirty="0"/>
              <a:t>arası)</a:t>
            </a:r>
          </a:p>
          <a:p>
            <a:endParaRPr lang="tr-TR" b="1" dirty="0"/>
          </a:p>
          <a:p>
            <a:r>
              <a:rPr lang="tr-TR" b="1" dirty="0"/>
              <a:t>Online deneme sınav linki okul müdürlüklerince sınav saatinden hemen önce sınıf gruplarında paylaşılarak öğrencilerin bu denemelere katılımları sağlanacak.</a:t>
            </a:r>
          </a:p>
        </p:txBody>
      </p:sp>
      <p:sp>
        <p:nvSpPr>
          <p:cNvPr id="6" name="5 5-Nokta Yıldız"/>
          <p:cNvSpPr/>
          <p:nvPr/>
        </p:nvSpPr>
        <p:spPr>
          <a:xfrm>
            <a:off x="1595406" y="2357430"/>
            <a:ext cx="357190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5-Nokta Yıldız"/>
          <p:cNvSpPr/>
          <p:nvPr/>
        </p:nvSpPr>
        <p:spPr>
          <a:xfrm>
            <a:off x="1595406" y="3071810"/>
            <a:ext cx="357190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5-Nokta Yıldız"/>
          <p:cNvSpPr/>
          <p:nvPr/>
        </p:nvSpPr>
        <p:spPr>
          <a:xfrm>
            <a:off x="1595406" y="3929066"/>
            <a:ext cx="357190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5-Nokta Yıldız"/>
          <p:cNvSpPr/>
          <p:nvPr/>
        </p:nvSpPr>
        <p:spPr>
          <a:xfrm>
            <a:off x="1595406" y="4572008"/>
            <a:ext cx="357190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81092" y="3714752"/>
            <a:ext cx="9361200" cy="100040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/>
              <a:t>PROJENİN BAŞLAMA/BİTİŞ TARİHİ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67808" y="2248654"/>
            <a:ext cx="6248522" cy="215170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tr-TR" sz="1600" b="1" dirty="0"/>
          </a:p>
          <a:p>
            <a:pPr marL="76200" indent="0" algn="just">
              <a:buNone/>
            </a:pPr>
            <a:endParaRPr lang="tr-TR" b="1" dirty="0"/>
          </a:p>
        </p:txBody>
      </p:sp>
      <p:grpSp>
        <p:nvGrpSpPr>
          <p:cNvPr id="11" name="Grup 10"/>
          <p:cNvGrpSpPr/>
          <p:nvPr/>
        </p:nvGrpSpPr>
        <p:grpSpPr>
          <a:xfrm>
            <a:off x="4738678" y="1785926"/>
            <a:ext cx="2656770" cy="1434496"/>
            <a:chOff x="6384032" y="3163867"/>
            <a:chExt cx="2656770" cy="1934562"/>
          </a:xfrm>
        </p:grpSpPr>
        <p:sp>
          <p:nvSpPr>
            <p:cNvPr id="5" name="8-Nokta Yıldız 4"/>
            <p:cNvSpPr/>
            <p:nvPr/>
          </p:nvSpPr>
          <p:spPr>
            <a:xfrm>
              <a:off x="6384032" y="3163867"/>
              <a:ext cx="1260000" cy="1260000"/>
            </a:xfrm>
            <a:prstGeom prst="star8">
              <a:avLst>
                <a:gd name="adj" fmla="val 30130"/>
              </a:avLst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tr-TR" sz="3200" b="1" dirty="0">
                  <a:latin typeface="Sniglet"/>
                </a:rPr>
                <a:t>8</a:t>
              </a:r>
              <a:endParaRPr lang="tr-TR" sz="2000" b="1" dirty="0">
                <a:latin typeface="Sniglet"/>
              </a:endParaRPr>
            </a:p>
          </p:txBody>
        </p:sp>
        <p:sp>
          <p:nvSpPr>
            <p:cNvPr id="6" name="12-Noktalı Yıldız 5"/>
            <p:cNvSpPr/>
            <p:nvPr/>
          </p:nvSpPr>
          <p:spPr>
            <a:xfrm>
              <a:off x="7780802" y="3163867"/>
              <a:ext cx="1260000" cy="1260000"/>
            </a:xfrm>
            <a:prstGeom prst="star12">
              <a:avLst>
                <a:gd name="adj" fmla="val 27634"/>
              </a:avLst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tr-TR" sz="2800" b="1" dirty="0">
                  <a:solidFill>
                    <a:srgbClr val="002060"/>
                  </a:solidFill>
                </a:rPr>
                <a:t>12</a:t>
              </a:r>
            </a:p>
          </p:txBody>
        </p:sp>
        <p:sp>
          <p:nvSpPr>
            <p:cNvPr id="10" name="Yukarı Ok Belirtme Çizgisi 9"/>
            <p:cNvSpPr/>
            <p:nvPr/>
          </p:nvSpPr>
          <p:spPr>
            <a:xfrm>
              <a:off x="6384032" y="4149080"/>
              <a:ext cx="2656770" cy="949349"/>
            </a:xfrm>
            <a:prstGeom prst="upArrowCallout">
              <a:avLst>
                <a:gd name="adj1" fmla="val 122238"/>
                <a:gd name="adj2" fmla="val 62323"/>
                <a:gd name="adj3" fmla="val 43060"/>
                <a:gd name="adj4" fmla="val 7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/>
                <a:t>SINIFLAR</a:t>
              </a:r>
            </a:p>
          </p:txBody>
        </p:sp>
      </p:grpSp>
      <p:sp>
        <p:nvSpPr>
          <p:cNvPr id="12" name="Dikdörtgen 11"/>
          <p:cNvSpPr/>
          <p:nvPr/>
        </p:nvSpPr>
        <p:spPr>
          <a:xfrm>
            <a:off x="2721481" y="4400359"/>
            <a:ext cx="6716903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just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Kasım 2020 – Haziran 2021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4381488" y="1214422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PROJENİN KAPSAMI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1238216" y="2285992"/>
            <a:ext cx="3214710" cy="3214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BU TOPLANTILARA  İLÇEDEN SORUMLU İL MİLLİ EĞİTİM MÜDÜRLÜĞÜ AR-GE EKİBİNDEN </a:t>
            </a:r>
            <a:r>
              <a:rPr lang="tr-TR" sz="1600" b="1" dirty="0" smtClean="0"/>
              <a:t>ÖĞRETMENİMİZ</a:t>
            </a:r>
          </a:p>
          <a:p>
            <a:pPr algn="ctr"/>
            <a:r>
              <a:rPr lang="tr-TR" sz="1600" b="1" dirty="0" smtClean="0"/>
              <a:t>KATILIM </a:t>
            </a:r>
            <a:r>
              <a:rPr lang="tr-TR" sz="1600" b="1" dirty="0"/>
              <a:t>SAĞLAYACAK</a:t>
            </a:r>
          </a:p>
        </p:txBody>
      </p:sp>
      <p:sp>
        <p:nvSpPr>
          <p:cNvPr id="7" name="6 Oval"/>
          <p:cNvSpPr/>
          <p:nvPr/>
        </p:nvSpPr>
        <p:spPr>
          <a:xfrm>
            <a:off x="7524760" y="2357430"/>
            <a:ext cx="3214710" cy="3214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/>
              <a:t>ÖĞRENCİLERİ İLE YAKINDAN İLGİLENEN DÜZENLİ OLARAK TAKİP EDEN VE ÖĞRENCİLERİNİN BAŞARISINI ARTIRAN ÖZVERİLİ ÖĞRETMENLERİMİZE İLÇE YÜRÜTME TOPLANTILARINDA TEŞEKKÜR EDİLEREK MİSAFİR EDİLECEKLERDİR</a:t>
            </a:r>
            <a:r>
              <a:rPr lang="tr-TR" sz="1600" b="1" dirty="0"/>
              <a:t>. </a:t>
            </a:r>
          </a:p>
        </p:txBody>
      </p:sp>
      <p:sp>
        <p:nvSpPr>
          <p:cNvPr id="8" name="7 Oval"/>
          <p:cNvSpPr/>
          <p:nvPr/>
        </p:nvSpPr>
        <p:spPr>
          <a:xfrm>
            <a:off x="4381488" y="714356"/>
            <a:ext cx="3214710" cy="3214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HER DENEME SINAVI SONRASI </a:t>
            </a:r>
            <a:r>
              <a:rPr lang="tr-TR" sz="1600" b="1" dirty="0" smtClean="0"/>
              <a:t> İLÇE </a:t>
            </a:r>
            <a:r>
              <a:rPr lang="tr-TR" sz="1600" b="1" dirty="0"/>
              <a:t>YÜRÜTME EKİPLERİ TOPLANTISINDA BİR ARAYA GELİNİP BAŞARI DURUM DEĞERLENDİRME </a:t>
            </a:r>
            <a:r>
              <a:rPr lang="tr-TR" sz="1600" b="1" dirty="0" smtClean="0"/>
              <a:t>TOPLANTILARI YAPILACAK</a:t>
            </a:r>
            <a:endParaRPr lang="tr-TR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kış Çizelgesi: Öteki İşlem"/>
          <p:cNvSpPr/>
          <p:nvPr/>
        </p:nvSpPr>
        <p:spPr>
          <a:xfrm>
            <a:off x="2524100" y="1285860"/>
            <a:ext cx="6858048" cy="385765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b="1" dirty="0">
                <a:solidFill>
                  <a:schemeClr val="tx1"/>
                </a:solidFill>
              </a:rPr>
              <a:t>HER AY AYNI İŞ VE İŞLEMLER DÜZENLİ OLARAK  YAPILACAK VE İL YÜRÜTME </a:t>
            </a:r>
            <a:r>
              <a:rPr lang="tr-TR" sz="2000" b="1" dirty="0" smtClean="0">
                <a:solidFill>
                  <a:schemeClr val="tx1"/>
                </a:solidFill>
              </a:rPr>
              <a:t>EKİBİNE MALATYAARGE.MEB.GOV.TR </a:t>
            </a:r>
            <a:r>
              <a:rPr lang="tr-TR" sz="2000" b="1" dirty="0">
                <a:solidFill>
                  <a:schemeClr val="tx1"/>
                </a:solidFill>
              </a:rPr>
              <a:t>DEN RAPORLAR HER DENEME SINAVININ ARDINDAN 10 İŞ GÜNÜ İÇERİSİNDE ULAŞTIRILACAK</a:t>
            </a:r>
          </a:p>
          <a:p>
            <a:pPr algn="just"/>
            <a:endParaRPr lang="tr-TR" sz="2000" b="1" dirty="0">
              <a:solidFill>
                <a:schemeClr val="tx1"/>
              </a:solidFill>
            </a:endParaRPr>
          </a:p>
          <a:p>
            <a:pPr algn="just"/>
            <a:endParaRPr lang="tr-TR" sz="2000" b="1" dirty="0">
              <a:solidFill>
                <a:schemeClr val="tx1"/>
              </a:solidFill>
            </a:endParaRPr>
          </a:p>
          <a:p>
            <a:pPr algn="just"/>
            <a:r>
              <a:rPr lang="tr-TR" sz="2000" b="1" dirty="0">
                <a:solidFill>
                  <a:schemeClr val="tx1"/>
                </a:solidFill>
              </a:rPr>
              <a:t>İLÇE-OKUL-ÖĞRENCİ DEĞERLENDİRMELERİ BİZZAT İL MÜDÜRÜMÜZÜN TAKİBİNDE YAPILACAKTIR.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8640922"/>
              </p:ext>
            </p:extLst>
          </p:nvPr>
        </p:nvGraphicFramePr>
        <p:xfrm>
          <a:off x="1055440" y="764704"/>
          <a:ext cx="9865096" cy="526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7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52530" y="785794"/>
            <a:ext cx="9361200" cy="1000400"/>
          </a:xfrm>
        </p:spPr>
        <p:txBody>
          <a:bodyPr/>
          <a:lstStyle/>
          <a:p>
            <a:pPr algn="ctr"/>
            <a:r>
              <a:rPr lang="tr-TR" dirty="0"/>
              <a:t>BİZİMLE İLETİŞİME GEÇEBİLİRSİNİZ</a:t>
            </a:r>
          </a:p>
        </p:txBody>
      </p:sp>
      <p:sp>
        <p:nvSpPr>
          <p:cNvPr id="5" name="4 Akış Çizelgesi: Öteki İşlem"/>
          <p:cNvSpPr/>
          <p:nvPr/>
        </p:nvSpPr>
        <p:spPr>
          <a:xfrm>
            <a:off x="4238612" y="2000240"/>
            <a:ext cx="4143404" cy="17859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SEVİNÇ YAZGAN </a:t>
            </a:r>
          </a:p>
          <a:p>
            <a:pPr algn="ctr"/>
            <a:r>
              <a:rPr lang="tr-TR" sz="2400" b="1" dirty="0"/>
              <a:t>Proje </a:t>
            </a:r>
            <a:r>
              <a:rPr lang="tr-TR" sz="2400" b="1" dirty="0" smtClean="0"/>
              <a:t>Koordinatörü</a:t>
            </a:r>
            <a:endParaRPr lang="tr-TR" sz="2400" b="1" dirty="0"/>
          </a:p>
          <a:p>
            <a:pPr algn="ctr"/>
            <a:r>
              <a:rPr lang="tr-TR" sz="2000" b="1" dirty="0"/>
              <a:t>0531 342 92 44</a:t>
            </a:r>
          </a:p>
          <a:p>
            <a:pPr algn="ctr"/>
            <a:r>
              <a:rPr lang="tr-TR" sz="2000" b="1" dirty="0" smtClean="0"/>
              <a:t>svncyzgn1992@</a:t>
            </a:r>
            <a:r>
              <a:rPr lang="tr-TR" sz="2000" b="1" dirty="0" err="1" smtClean="0"/>
              <a:t>gmail</a:t>
            </a:r>
            <a:r>
              <a:rPr lang="tr-TR" sz="2000" b="1" dirty="0" smtClean="0"/>
              <a:t>.com</a:t>
            </a:r>
            <a:endParaRPr lang="tr-TR" sz="2000" b="1" dirty="0"/>
          </a:p>
        </p:txBody>
      </p:sp>
      <p:sp>
        <p:nvSpPr>
          <p:cNvPr id="7" name="6 Akış Çizelgesi: Öteki İşlem"/>
          <p:cNvSpPr/>
          <p:nvPr/>
        </p:nvSpPr>
        <p:spPr>
          <a:xfrm>
            <a:off x="6738942" y="4071942"/>
            <a:ext cx="3714776" cy="1714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  <a:p>
            <a:pPr algn="ctr"/>
            <a:r>
              <a:rPr lang="tr-TR" b="1" dirty="0"/>
              <a:t>BURAK GÜR</a:t>
            </a:r>
          </a:p>
          <a:p>
            <a:pPr algn="ctr"/>
            <a:r>
              <a:rPr lang="tr-TR" b="1" dirty="0"/>
              <a:t>Proje Yürütücüsü</a:t>
            </a:r>
          </a:p>
          <a:p>
            <a:pPr algn="ctr"/>
            <a:r>
              <a:rPr lang="tr-TR" b="1" dirty="0"/>
              <a:t>0553 395 61 44</a:t>
            </a:r>
          </a:p>
          <a:p>
            <a:pPr algn="ctr"/>
            <a:endParaRPr lang="tr-TR" b="1" dirty="0"/>
          </a:p>
          <a:p>
            <a:pPr algn="ctr"/>
            <a:endParaRPr lang="tr-TR" dirty="0"/>
          </a:p>
        </p:txBody>
      </p:sp>
      <p:sp>
        <p:nvSpPr>
          <p:cNvPr id="8" name="7 Akış Çizelgesi: Öteki İşlem"/>
          <p:cNvSpPr/>
          <p:nvPr/>
        </p:nvSpPr>
        <p:spPr>
          <a:xfrm>
            <a:off x="2095472" y="4071942"/>
            <a:ext cx="3643338" cy="164307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TAHİR KOĞU</a:t>
            </a:r>
          </a:p>
          <a:p>
            <a:pPr algn="ctr"/>
            <a:r>
              <a:rPr lang="tr-TR" b="1" dirty="0"/>
              <a:t>Proje Yürütücüsü</a:t>
            </a:r>
          </a:p>
          <a:p>
            <a:pPr algn="ctr"/>
            <a:r>
              <a:rPr lang="tr-TR" b="1" dirty="0"/>
              <a:t>0505 441 10 15</a:t>
            </a:r>
            <a:r>
              <a:rPr lang="tr-TR" b="1"/>
              <a:t/>
            </a:r>
            <a:br>
              <a:rPr lang="tr-TR" b="1"/>
            </a:br>
            <a:r>
              <a:rPr lang="tr-TR" b="1"/>
              <a:t>tahir.arastirici@gmail.com</a:t>
            </a:r>
            <a:endParaRPr lang="tr-T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PROJEYİ YÜRÜTECEK KURUM VE KURULUŞLAR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930122"/>
              </p:ext>
            </p:extLst>
          </p:nvPr>
        </p:nvGraphicFramePr>
        <p:xfrm>
          <a:off x="1398588" y="1916113"/>
          <a:ext cx="9361487" cy="360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                        PROJENİN AMACI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420352"/>
              </p:ext>
            </p:extLst>
          </p:nvPr>
        </p:nvGraphicFramePr>
        <p:xfrm>
          <a:off x="1399333" y="1772816"/>
          <a:ext cx="9361487" cy="360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5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                       PROJENİN AMACI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583727"/>
              </p:ext>
            </p:extLst>
          </p:nvPr>
        </p:nvGraphicFramePr>
        <p:xfrm>
          <a:off x="1399333" y="1772816"/>
          <a:ext cx="9361487" cy="360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38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Ölçme değerlendirme de </a:t>
            </a:r>
            <a:r>
              <a:rPr lang="tr-TR" b="1" u="sng" dirty="0"/>
              <a:t>süreç ve sonuç </a:t>
            </a:r>
            <a:r>
              <a:rPr lang="tr-TR" dirty="0"/>
              <a:t>odaklı bütünleşik bir anlayış ortaya konulacaktır.</a:t>
            </a:r>
          </a:p>
          <a:p>
            <a:endParaRPr lang="tr-TR" dirty="0"/>
          </a:p>
          <a:p>
            <a:r>
              <a:rPr lang="tr-TR" dirty="0"/>
              <a:t>Okullar ve bölgeler arası farkları azaltmak, eğitim sistemini bir bütün olarak görmek amacıyla ‘Öğrenci Başarı İzleme Araştırması’ sonuçlarıyla öğrencilerin gelişim süreçleri takip edilecek böylece öğrencilerimizin üst hedeflerine ulaşmaları sağlanacaktır.</a:t>
            </a:r>
          </a:p>
        </p:txBody>
      </p:sp>
    </p:spTree>
    <p:extLst>
      <p:ext uri="{BB962C8B-B14F-4D97-AF65-F5344CB8AC3E}">
        <p14:creationId xmlns:p14="http://schemas.microsoft.com/office/powerpoint/2010/main" val="9644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167954"/>
              </p:ext>
            </p:extLst>
          </p:nvPr>
        </p:nvGraphicFramePr>
        <p:xfrm>
          <a:off x="1399333" y="1772816"/>
          <a:ext cx="9361487" cy="360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4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                PROJENİN AMACI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466117"/>
              </p:ext>
            </p:extLst>
          </p:nvPr>
        </p:nvGraphicFramePr>
        <p:xfrm>
          <a:off x="1399333" y="1772816"/>
          <a:ext cx="9361487" cy="360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4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ul">
  <a:themeElements>
    <a:clrScheme name="Custom 347">
      <a:dk1>
        <a:srgbClr val="434343"/>
      </a:dk1>
      <a:lt1>
        <a:srgbClr val="FFFFFF"/>
      </a:lt1>
      <a:dk2>
        <a:srgbClr val="7B8486"/>
      </a:dk2>
      <a:lt2>
        <a:srgbClr val="E3E9EB"/>
      </a:lt2>
      <a:accent1>
        <a:srgbClr val="2A95B7"/>
      </a:accent1>
      <a:accent2>
        <a:srgbClr val="80D5CC"/>
      </a:accent2>
      <a:accent3>
        <a:srgbClr val="E9CB74"/>
      </a:accent3>
      <a:accent4>
        <a:srgbClr val="D19E9E"/>
      </a:accent4>
      <a:accent5>
        <a:srgbClr val="E47474"/>
      </a:accent5>
      <a:accent6>
        <a:srgbClr val="9DAF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kul" id="{8CF4EF7F-2081-4F0C-9A48-58A2A7909FEE}" vid="{3542C12F-F75A-4CA0-83C0-AA260C251A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Okul</Template>
  <TotalTime>1251</TotalTime>
  <Words>2092</Words>
  <Application>Microsoft Office PowerPoint</Application>
  <PresentationFormat>Geniş ekran</PresentationFormat>
  <Paragraphs>881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0" baseType="lpstr">
      <vt:lpstr>Arial</vt:lpstr>
      <vt:lpstr>Calibri</vt:lpstr>
      <vt:lpstr>Patrick Hand SC</vt:lpstr>
      <vt:lpstr>Sniglet</vt:lpstr>
      <vt:lpstr>Times New Roman</vt:lpstr>
      <vt:lpstr>Wingdings</vt:lpstr>
      <vt:lpstr>Okul</vt:lpstr>
      <vt:lpstr>   </vt:lpstr>
      <vt:lpstr>PowerPoint Sunusu</vt:lpstr>
      <vt:lpstr>PROJENİN BAŞLAMA/BİTİŞ TARİHİ</vt:lpstr>
      <vt:lpstr>PROJEYİ YÜRÜTECEK KURUM VE KURULUŞLAR</vt:lpstr>
      <vt:lpstr>                              PROJENİN AMACI</vt:lpstr>
      <vt:lpstr>                             PROJENİN AMACI</vt:lpstr>
      <vt:lpstr>PowerPoint Sunusu</vt:lpstr>
      <vt:lpstr>PowerPoint Sunusu</vt:lpstr>
      <vt:lpstr>                      PROJENİN AMACI</vt:lpstr>
      <vt:lpstr>                            PROJENİN AMACI</vt:lpstr>
      <vt:lpstr> </vt:lpstr>
      <vt:lpstr>PROJE UYGULAMA ADIMLARI VE ARALIK AYI İÇERİSİNDE YAPILMASI GEREKENLER</vt:lpstr>
      <vt:lpstr>PowerPoint Sunusu</vt:lpstr>
      <vt:lpstr>PowerPoint Sunusu</vt:lpstr>
      <vt:lpstr>PowerPoint Sunusu</vt:lpstr>
      <vt:lpstr>2020-2021 EĞİTİM ÖĞRETİM YILI   ……………………………………  İLÇESİ BAŞARI REHBERİM “ÖĞRETMENİM” PROJESİ İLÇE EYLEM PLANI* </vt:lpstr>
      <vt:lpstr>2020-2021 EĞİTİM ÖĞRETİM YILI   ………………………………………İLÇESİ  BAŞARI REHBERİM “ÖĞRETMENİM” PROJESİ DÖNEM SONU RAPORU* </vt:lpstr>
      <vt:lpstr>           Okul Yürütme Ekiplerinin oluşturulması  </vt:lpstr>
      <vt:lpstr>2020-2021 EĞİTİM ÖĞRETİM YILI BAŞARI REHBERİM “ÖĞRETMENİM” PROJESİ OKUL YÜRÜTME EKİBİ  </vt:lpstr>
      <vt:lpstr>OKUL YÜRÜTME EKİBİNİN GÖREVLERİ: </vt:lpstr>
      <vt:lpstr>PowerPoint Sunusu</vt:lpstr>
      <vt:lpstr>2020-2021 EĞİTİM ÖĞRETİM YILI   ……………………………………………………………..  ORTAOKULU / LİSESİ BAŞARI REHBERİM “ÖĞRETMENİM” PROJESİ OKUL EYLEM PLANI*</vt:lpstr>
      <vt:lpstr>2020-2021 EĞİTİM ÖĞRETİM YILI   …………………………………………….ORTAOKULU/LİSESİ BAŞARI REHBERİM “ÖĞRETMENİM” PROJESİ AY/DÖNEM SONU RAPORU* </vt:lpstr>
      <vt:lpstr>     Okullarda Eğitim Danışmanların Görevleri  </vt:lpstr>
      <vt:lpstr>PowerPoint Sunusu</vt:lpstr>
      <vt:lpstr>PowerPoint Sunusu</vt:lpstr>
      <vt:lpstr>PowerPoint Sunusu</vt:lpstr>
      <vt:lpstr>Açıklama: Sevgili Öğrenciler; öğrenme stillerini tespit etmek için hazırlanmış olan bu listeyi okuyarak kendinize uygun olan maddeleri Öğrenme Stillerini Değerlendirme Tablosunda işaretleyerek kendinize uygun olan öğrenme stillerini belirlemiş olacaksınız. Teşekkür ederiz.  </vt:lpstr>
      <vt:lpstr>ONLİNE İZLEME DENEME SINAVLARININ YAPILMASI</vt:lpstr>
      <vt:lpstr>PowerPoint Sunusu</vt:lpstr>
      <vt:lpstr>PowerPoint Sunusu</vt:lpstr>
      <vt:lpstr>PowerPoint Sunusu</vt:lpstr>
      <vt:lpstr>BİZİMLE İLETİŞİME GEÇEBİLİRSİNİZ</vt:lpstr>
    </vt:vector>
  </TitlesOfParts>
  <Company>By CEYLAN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By CEYLAN</dc:creator>
  <cp:lastModifiedBy>Yasin Kocaman</cp:lastModifiedBy>
  <cp:revision>120</cp:revision>
  <dcterms:created xsi:type="dcterms:W3CDTF">2020-11-08T11:47:39Z</dcterms:created>
  <dcterms:modified xsi:type="dcterms:W3CDTF">2020-12-10T08:14:12Z</dcterms:modified>
</cp:coreProperties>
</file>